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8"/>
  </p:notesMasterIdLst>
  <p:sldIdLst>
    <p:sldId id="334" r:id="rId2"/>
    <p:sldId id="335" r:id="rId3"/>
    <p:sldId id="336" r:id="rId4"/>
    <p:sldId id="259" r:id="rId5"/>
    <p:sldId id="315" r:id="rId6"/>
    <p:sldId id="260" r:id="rId7"/>
    <p:sldId id="317" r:id="rId8"/>
    <p:sldId id="318" r:id="rId9"/>
    <p:sldId id="344" r:id="rId10"/>
    <p:sldId id="340" r:id="rId11"/>
    <p:sldId id="264" r:id="rId12"/>
    <p:sldId id="341" r:id="rId13"/>
    <p:sldId id="313" r:id="rId14"/>
    <p:sldId id="314" r:id="rId15"/>
    <p:sldId id="269" r:id="rId16"/>
    <p:sldId id="356" r:id="rId17"/>
    <p:sldId id="267" r:id="rId18"/>
    <p:sldId id="337" r:id="rId19"/>
    <p:sldId id="345" r:id="rId20"/>
    <p:sldId id="319" r:id="rId21"/>
    <p:sldId id="320" r:id="rId22"/>
    <p:sldId id="377" r:id="rId23"/>
    <p:sldId id="343" r:id="rId24"/>
    <p:sldId id="361" r:id="rId25"/>
    <p:sldId id="370" r:id="rId26"/>
    <p:sldId id="364" r:id="rId27"/>
    <p:sldId id="363" r:id="rId28"/>
    <p:sldId id="367" r:id="rId29"/>
    <p:sldId id="362" r:id="rId30"/>
    <p:sldId id="369" r:id="rId31"/>
    <p:sldId id="272" r:id="rId32"/>
    <p:sldId id="349" r:id="rId33"/>
    <p:sldId id="350" r:id="rId34"/>
    <p:sldId id="273" r:id="rId35"/>
    <p:sldId id="346" r:id="rId36"/>
    <p:sldId id="277" r:id="rId37"/>
    <p:sldId id="278" r:id="rId38"/>
    <p:sldId id="279" r:id="rId39"/>
    <p:sldId id="378" r:id="rId40"/>
    <p:sldId id="280" r:id="rId41"/>
    <p:sldId id="281" r:id="rId42"/>
    <p:sldId id="282" r:id="rId43"/>
    <p:sldId id="283" r:id="rId44"/>
    <p:sldId id="284" r:id="rId45"/>
    <p:sldId id="285" r:id="rId46"/>
    <p:sldId id="286" r:id="rId47"/>
    <p:sldId id="287" r:id="rId48"/>
    <p:sldId id="338" r:id="rId49"/>
    <p:sldId id="299" r:id="rId50"/>
    <p:sldId id="300" r:id="rId51"/>
    <p:sldId id="301" r:id="rId52"/>
    <p:sldId id="302" r:id="rId53"/>
    <p:sldId id="303" r:id="rId54"/>
    <p:sldId id="304" r:id="rId55"/>
    <p:sldId id="305" r:id="rId56"/>
    <p:sldId id="347" r:id="rId57"/>
    <p:sldId id="358" r:id="rId58"/>
    <p:sldId id="359" r:id="rId59"/>
    <p:sldId id="327" r:id="rId60"/>
    <p:sldId id="373" r:id="rId61"/>
    <p:sldId id="306" r:id="rId62"/>
    <p:sldId id="307" r:id="rId63"/>
    <p:sldId id="374" r:id="rId64"/>
    <p:sldId id="376" r:id="rId65"/>
    <p:sldId id="308" r:id="rId66"/>
    <p:sldId id="375" r:id="rId67"/>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Gigi" pitchFamily="82" charset="0"/>
        <a:ea typeface="+mn-ea"/>
        <a:cs typeface="+mn-cs"/>
      </a:defRPr>
    </a:lvl1pPr>
    <a:lvl2pPr marL="457200" algn="ctr" rtl="0" fontAlgn="base">
      <a:spcBef>
        <a:spcPct val="0"/>
      </a:spcBef>
      <a:spcAft>
        <a:spcPct val="0"/>
      </a:spcAft>
      <a:defRPr kern="1200">
        <a:solidFill>
          <a:schemeClr val="tx1"/>
        </a:solidFill>
        <a:latin typeface="Gigi" pitchFamily="82" charset="0"/>
        <a:ea typeface="+mn-ea"/>
        <a:cs typeface="+mn-cs"/>
      </a:defRPr>
    </a:lvl2pPr>
    <a:lvl3pPr marL="914400" algn="ctr" rtl="0" fontAlgn="base">
      <a:spcBef>
        <a:spcPct val="0"/>
      </a:spcBef>
      <a:spcAft>
        <a:spcPct val="0"/>
      </a:spcAft>
      <a:defRPr kern="1200">
        <a:solidFill>
          <a:schemeClr val="tx1"/>
        </a:solidFill>
        <a:latin typeface="Gigi" pitchFamily="82" charset="0"/>
        <a:ea typeface="+mn-ea"/>
        <a:cs typeface="+mn-cs"/>
      </a:defRPr>
    </a:lvl3pPr>
    <a:lvl4pPr marL="1371600" algn="ctr" rtl="0" fontAlgn="base">
      <a:spcBef>
        <a:spcPct val="0"/>
      </a:spcBef>
      <a:spcAft>
        <a:spcPct val="0"/>
      </a:spcAft>
      <a:defRPr kern="1200">
        <a:solidFill>
          <a:schemeClr val="tx1"/>
        </a:solidFill>
        <a:latin typeface="Gigi" pitchFamily="82" charset="0"/>
        <a:ea typeface="+mn-ea"/>
        <a:cs typeface="+mn-cs"/>
      </a:defRPr>
    </a:lvl4pPr>
    <a:lvl5pPr marL="1828800" algn="ctr" rtl="0" fontAlgn="base">
      <a:spcBef>
        <a:spcPct val="0"/>
      </a:spcBef>
      <a:spcAft>
        <a:spcPct val="0"/>
      </a:spcAft>
      <a:defRPr kern="1200">
        <a:solidFill>
          <a:schemeClr val="tx1"/>
        </a:solidFill>
        <a:latin typeface="Gigi" pitchFamily="82" charset="0"/>
        <a:ea typeface="+mn-ea"/>
        <a:cs typeface="+mn-cs"/>
      </a:defRPr>
    </a:lvl5pPr>
    <a:lvl6pPr marL="2286000" algn="l" defTabSz="914400" rtl="0" eaLnBrk="1" latinLnBrk="0" hangingPunct="1">
      <a:defRPr kern="1200">
        <a:solidFill>
          <a:schemeClr val="tx1"/>
        </a:solidFill>
        <a:latin typeface="Gigi" pitchFamily="82" charset="0"/>
        <a:ea typeface="+mn-ea"/>
        <a:cs typeface="+mn-cs"/>
      </a:defRPr>
    </a:lvl6pPr>
    <a:lvl7pPr marL="2743200" algn="l" defTabSz="914400" rtl="0" eaLnBrk="1" latinLnBrk="0" hangingPunct="1">
      <a:defRPr kern="1200">
        <a:solidFill>
          <a:schemeClr val="tx1"/>
        </a:solidFill>
        <a:latin typeface="Gigi" pitchFamily="82" charset="0"/>
        <a:ea typeface="+mn-ea"/>
        <a:cs typeface="+mn-cs"/>
      </a:defRPr>
    </a:lvl7pPr>
    <a:lvl8pPr marL="3200400" algn="l" defTabSz="914400" rtl="0" eaLnBrk="1" latinLnBrk="0" hangingPunct="1">
      <a:defRPr kern="1200">
        <a:solidFill>
          <a:schemeClr val="tx1"/>
        </a:solidFill>
        <a:latin typeface="Gigi" pitchFamily="82" charset="0"/>
        <a:ea typeface="+mn-ea"/>
        <a:cs typeface="+mn-cs"/>
      </a:defRPr>
    </a:lvl8pPr>
    <a:lvl9pPr marL="3657600" algn="l" defTabSz="914400" rtl="0" eaLnBrk="1" latinLnBrk="0" hangingPunct="1">
      <a:defRPr kern="1200">
        <a:solidFill>
          <a:schemeClr val="tx1"/>
        </a:solidFill>
        <a:latin typeface="Gigi"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3399FF"/>
    <a:srgbClr val="66CCFF"/>
    <a:srgbClr val="FF3300"/>
    <a:srgbClr val="FFCC00"/>
    <a:srgbClr val="FFFF00"/>
    <a:srgbClr val="003366"/>
    <a:srgbClr val="005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40" autoAdjust="0"/>
    <p:restoredTop sz="94575" autoAdjust="0"/>
  </p:normalViewPr>
  <p:slideViewPr>
    <p:cSldViewPr>
      <p:cViewPr>
        <p:scale>
          <a:sx n="45" d="100"/>
          <a:sy n="45" d="100"/>
        </p:scale>
        <p:origin x="-2544" y="-720"/>
      </p:cViewPr>
      <p:guideLst>
        <p:guide orient="horz" pos="4088"/>
        <p:guide pos="5602"/>
      </p:guideLst>
    </p:cSldViewPr>
  </p:slideViewPr>
  <p:notesTextViewPr>
    <p:cViewPr>
      <p:scale>
        <a:sx n="100" d="100"/>
        <a:sy n="100" d="100"/>
      </p:scale>
      <p:origin x="0" y="0"/>
    </p:cViewPr>
  </p:notesTextViewPr>
  <p:sorterViewPr>
    <p:cViewPr>
      <p:scale>
        <a:sx n="33" d="100"/>
        <a:sy n="33"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ahoma" pitchFamily="34" charset="0"/>
              </a:defRPr>
            </a:lvl1pPr>
          </a:lstStyle>
          <a:p>
            <a:endParaRPr lang="es-ES" altLang="es-CO"/>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s-ES" altLang="es-CO"/>
          </a:p>
        </p:txBody>
      </p:sp>
      <p:sp>
        <p:nvSpPr>
          <p:cNvPr id="1044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ahoma" pitchFamily="34" charset="0"/>
              </a:defRPr>
            </a:lvl1pPr>
          </a:lstStyle>
          <a:p>
            <a:endParaRPr lang="es-ES" altLang="es-CO"/>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CDB3DF6D-72A8-4019-8813-19A1BD4BAF02}" type="slidenum">
              <a:rPr lang="es-ES" altLang="es-CO"/>
              <a:pPr/>
              <a:t>‹Nº›</a:t>
            </a:fld>
            <a:endParaRPr lang="es-ES" altLang="es-CO"/>
          </a:p>
        </p:txBody>
      </p:sp>
    </p:spTree>
    <p:extLst>
      <p:ext uri="{BB962C8B-B14F-4D97-AF65-F5344CB8AC3E}">
        <p14:creationId xmlns:p14="http://schemas.microsoft.com/office/powerpoint/2010/main" val="41052187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endParaRPr lang="es-ES" altLang="es-CO"/>
          </a:p>
        </p:txBody>
      </p:sp>
      <p:sp>
        <p:nvSpPr>
          <p:cNvPr id="5" name="4 Marcador de pie de página"/>
          <p:cNvSpPr>
            <a:spLocks noGrp="1"/>
          </p:cNvSpPr>
          <p:nvPr>
            <p:ph type="ftr" sz="quarter" idx="11"/>
          </p:nvPr>
        </p:nvSpPr>
        <p:spPr/>
        <p:txBody>
          <a:bodyPr/>
          <a:lstStyle>
            <a:lvl1pPr>
              <a:defRPr/>
            </a:lvl1pPr>
          </a:lstStyle>
          <a:p>
            <a:endParaRPr lang="es-ES" altLang="es-CO"/>
          </a:p>
        </p:txBody>
      </p:sp>
      <p:sp>
        <p:nvSpPr>
          <p:cNvPr id="6" name="5 Marcador de número de diapositiva"/>
          <p:cNvSpPr>
            <a:spLocks noGrp="1"/>
          </p:cNvSpPr>
          <p:nvPr>
            <p:ph type="sldNum" sz="quarter" idx="12"/>
          </p:nvPr>
        </p:nvSpPr>
        <p:spPr/>
        <p:txBody>
          <a:bodyPr/>
          <a:lstStyle>
            <a:lvl1pPr>
              <a:defRPr/>
            </a:lvl1pPr>
          </a:lstStyle>
          <a:p>
            <a:fld id="{57EADE5F-69B9-4F27-A852-97C4779FEA63}" type="slidenum">
              <a:rPr lang="es-ES" altLang="es-CO"/>
              <a:pPr/>
              <a:t>‹Nº›</a:t>
            </a:fld>
            <a:endParaRPr lang="es-ES" altLang="es-CO"/>
          </a:p>
        </p:txBody>
      </p:sp>
    </p:spTree>
    <p:extLst>
      <p:ext uri="{BB962C8B-B14F-4D97-AF65-F5344CB8AC3E}">
        <p14:creationId xmlns:p14="http://schemas.microsoft.com/office/powerpoint/2010/main" val="23467483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ltLang="es-CO"/>
          </a:p>
        </p:txBody>
      </p:sp>
      <p:sp>
        <p:nvSpPr>
          <p:cNvPr id="5" name="4 Marcador de pie de página"/>
          <p:cNvSpPr>
            <a:spLocks noGrp="1"/>
          </p:cNvSpPr>
          <p:nvPr>
            <p:ph type="ftr" sz="quarter" idx="11"/>
          </p:nvPr>
        </p:nvSpPr>
        <p:spPr/>
        <p:txBody>
          <a:bodyPr/>
          <a:lstStyle>
            <a:lvl1pPr>
              <a:defRPr/>
            </a:lvl1pPr>
          </a:lstStyle>
          <a:p>
            <a:endParaRPr lang="es-ES" altLang="es-CO"/>
          </a:p>
        </p:txBody>
      </p:sp>
      <p:sp>
        <p:nvSpPr>
          <p:cNvPr id="6" name="5 Marcador de número de diapositiva"/>
          <p:cNvSpPr>
            <a:spLocks noGrp="1"/>
          </p:cNvSpPr>
          <p:nvPr>
            <p:ph type="sldNum" sz="quarter" idx="12"/>
          </p:nvPr>
        </p:nvSpPr>
        <p:spPr/>
        <p:txBody>
          <a:bodyPr/>
          <a:lstStyle>
            <a:lvl1pPr>
              <a:defRPr/>
            </a:lvl1pPr>
          </a:lstStyle>
          <a:p>
            <a:fld id="{C98F7F0D-A5FE-4290-82EA-0955C3D404FB}" type="slidenum">
              <a:rPr lang="es-ES" altLang="es-CO"/>
              <a:pPr/>
              <a:t>‹Nº›</a:t>
            </a:fld>
            <a:endParaRPr lang="es-ES" altLang="es-CO"/>
          </a:p>
        </p:txBody>
      </p:sp>
    </p:spTree>
    <p:extLst>
      <p:ext uri="{BB962C8B-B14F-4D97-AF65-F5344CB8AC3E}">
        <p14:creationId xmlns:p14="http://schemas.microsoft.com/office/powerpoint/2010/main" val="4524910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ltLang="es-CO"/>
          </a:p>
        </p:txBody>
      </p:sp>
      <p:sp>
        <p:nvSpPr>
          <p:cNvPr id="5" name="4 Marcador de pie de página"/>
          <p:cNvSpPr>
            <a:spLocks noGrp="1"/>
          </p:cNvSpPr>
          <p:nvPr>
            <p:ph type="ftr" sz="quarter" idx="11"/>
          </p:nvPr>
        </p:nvSpPr>
        <p:spPr/>
        <p:txBody>
          <a:bodyPr/>
          <a:lstStyle>
            <a:lvl1pPr>
              <a:defRPr/>
            </a:lvl1pPr>
          </a:lstStyle>
          <a:p>
            <a:endParaRPr lang="es-ES" altLang="es-CO"/>
          </a:p>
        </p:txBody>
      </p:sp>
      <p:sp>
        <p:nvSpPr>
          <p:cNvPr id="6" name="5 Marcador de número de diapositiva"/>
          <p:cNvSpPr>
            <a:spLocks noGrp="1"/>
          </p:cNvSpPr>
          <p:nvPr>
            <p:ph type="sldNum" sz="quarter" idx="12"/>
          </p:nvPr>
        </p:nvSpPr>
        <p:spPr/>
        <p:txBody>
          <a:bodyPr/>
          <a:lstStyle>
            <a:lvl1pPr>
              <a:defRPr/>
            </a:lvl1pPr>
          </a:lstStyle>
          <a:p>
            <a:fld id="{68191402-2692-4F62-84D0-956970020458}" type="slidenum">
              <a:rPr lang="es-ES" altLang="es-CO"/>
              <a:pPr/>
              <a:t>‹Nº›</a:t>
            </a:fld>
            <a:endParaRPr lang="es-ES" altLang="es-CO"/>
          </a:p>
        </p:txBody>
      </p:sp>
    </p:spTree>
    <p:extLst>
      <p:ext uri="{BB962C8B-B14F-4D97-AF65-F5344CB8AC3E}">
        <p14:creationId xmlns:p14="http://schemas.microsoft.com/office/powerpoint/2010/main" val="31363111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ltLang="es-CO"/>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ltLang="es-CO"/>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D02BD261-6370-4259-AD4E-2D5F7492BDD5}" type="slidenum">
              <a:rPr lang="es-ES" altLang="es-CO"/>
              <a:pPr/>
              <a:t>‹Nº›</a:t>
            </a:fld>
            <a:endParaRPr lang="es-ES" altLang="es-CO"/>
          </a:p>
        </p:txBody>
      </p:sp>
    </p:spTree>
    <p:extLst>
      <p:ext uri="{BB962C8B-B14F-4D97-AF65-F5344CB8AC3E}">
        <p14:creationId xmlns:p14="http://schemas.microsoft.com/office/powerpoint/2010/main" val="41407693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ltLang="es-CO"/>
          </a:p>
        </p:txBody>
      </p:sp>
      <p:sp>
        <p:nvSpPr>
          <p:cNvPr id="5" name="4 Marcador de pie de página"/>
          <p:cNvSpPr>
            <a:spLocks noGrp="1"/>
          </p:cNvSpPr>
          <p:nvPr>
            <p:ph type="ftr" sz="quarter" idx="11"/>
          </p:nvPr>
        </p:nvSpPr>
        <p:spPr/>
        <p:txBody>
          <a:bodyPr/>
          <a:lstStyle>
            <a:lvl1pPr>
              <a:defRPr/>
            </a:lvl1pPr>
          </a:lstStyle>
          <a:p>
            <a:endParaRPr lang="es-ES" altLang="es-CO"/>
          </a:p>
        </p:txBody>
      </p:sp>
      <p:sp>
        <p:nvSpPr>
          <p:cNvPr id="6" name="5 Marcador de número de diapositiva"/>
          <p:cNvSpPr>
            <a:spLocks noGrp="1"/>
          </p:cNvSpPr>
          <p:nvPr>
            <p:ph type="sldNum" sz="quarter" idx="12"/>
          </p:nvPr>
        </p:nvSpPr>
        <p:spPr/>
        <p:txBody>
          <a:bodyPr/>
          <a:lstStyle>
            <a:lvl1pPr>
              <a:defRPr/>
            </a:lvl1pPr>
          </a:lstStyle>
          <a:p>
            <a:fld id="{5BCF327B-C2C6-4E7B-9E72-CA6E79A03A16}" type="slidenum">
              <a:rPr lang="es-ES" altLang="es-CO"/>
              <a:pPr/>
              <a:t>‹Nº›</a:t>
            </a:fld>
            <a:endParaRPr lang="es-ES" altLang="es-CO"/>
          </a:p>
        </p:txBody>
      </p:sp>
    </p:spTree>
    <p:extLst>
      <p:ext uri="{BB962C8B-B14F-4D97-AF65-F5344CB8AC3E}">
        <p14:creationId xmlns:p14="http://schemas.microsoft.com/office/powerpoint/2010/main" val="32373024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es-CO"/>
          </a:p>
        </p:txBody>
      </p:sp>
      <p:sp>
        <p:nvSpPr>
          <p:cNvPr id="5" name="4 Marcador de pie de página"/>
          <p:cNvSpPr>
            <a:spLocks noGrp="1"/>
          </p:cNvSpPr>
          <p:nvPr>
            <p:ph type="ftr" sz="quarter" idx="11"/>
          </p:nvPr>
        </p:nvSpPr>
        <p:spPr/>
        <p:txBody>
          <a:bodyPr/>
          <a:lstStyle>
            <a:lvl1pPr>
              <a:defRPr/>
            </a:lvl1pPr>
          </a:lstStyle>
          <a:p>
            <a:endParaRPr lang="es-ES" altLang="es-CO"/>
          </a:p>
        </p:txBody>
      </p:sp>
      <p:sp>
        <p:nvSpPr>
          <p:cNvPr id="6" name="5 Marcador de número de diapositiva"/>
          <p:cNvSpPr>
            <a:spLocks noGrp="1"/>
          </p:cNvSpPr>
          <p:nvPr>
            <p:ph type="sldNum" sz="quarter" idx="12"/>
          </p:nvPr>
        </p:nvSpPr>
        <p:spPr/>
        <p:txBody>
          <a:bodyPr/>
          <a:lstStyle>
            <a:lvl1pPr>
              <a:defRPr/>
            </a:lvl1pPr>
          </a:lstStyle>
          <a:p>
            <a:fld id="{B2132506-C5F0-4B0E-91F8-5243ABB476F3}" type="slidenum">
              <a:rPr lang="es-ES" altLang="es-CO"/>
              <a:pPr/>
              <a:t>‹Nº›</a:t>
            </a:fld>
            <a:endParaRPr lang="es-ES" altLang="es-CO"/>
          </a:p>
        </p:txBody>
      </p:sp>
    </p:spTree>
    <p:extLst>
      <p:ext uri="{BB962C8B-B14F-4D97-AF65-F5344CB8AC3E}">
        <p14:creationId xmlns:p14="http://schemas.microsoft.com/office/powerpoint/2010/main" val="17490311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s-ES" altLang="es-CO"/>
          </a:p>
        </p:txBody>
      </p:sp>
      <p:sp>
        <p:nvSpPr>
          <p:cNvPr id="6" name="5 Marcador de pie de página"/>
          <p:cNvSpPr>
            <a:spLocks noGrp="1"/>
          </p:cNvSpPr>
          <p:nvPr>
            <p:ph type="ftr" sz="quarter" idx="11"/>
          </p:nvPr>
        </p:nvSpPr>
        <p:spPr/>
        <p:txBody>
          <a:bodyPr/>
          <a:lstStyle>
            <a:lvl1pPr>
              <a:defRPr/>
            </a:lvl1pPr>
          </a:lstStyle>
          <a:p>
            <a:endParaRPr lang="es-ES" altLang="es-CO"/>
          </a:p>
        </p:txBody>
      </p:sp>
      <p:sp>
        <p:nvSpPr>
          <p:cNvPr id="7" name="6 Marcador de número de diapositiva"/>
          <p:cNvSpPr>
            <a:spLocks noGrp="1"/>
          </p:cNvSpPr>
          <p:nvPr>
            <p:ph type="sldNum" sz="quarter" idx="12"/>
          </p:nvPr>
        </p:nvSpPr>
        <p:spPr/>
        <p:txBody>
          <a:bodyPr/>
          <a:lstStyle>
            <a:lvl1pPr>
              <a:defRPr/>
            </a:lvl1pPr>
          </a:lstStyle>
          <a:p>
            <a:fld id="{1A26C0BD-469C-45D2-A6A5-8C6B6016B371}" type="slidenum">
              <a:rPr lang="es-ES" altLang="es-CO"/>
              <a:pPr/>
              <a:t>‹Nº›</a:t>
            </a:fld>
            <a:endParaRPr lang="es-ES" altLang="es-CO"/>
          </a:p>
        </p:txBody>
      </p:sp>
    </p:spTree>
    <p:extLst>
      <p:ext uri="{BB962C8B-B14F-4D97-AF65-F5344CB8AC3E}">
        <p14:creationId xmlns:p14="http://schemas.microsoft.com/office/powerpoint/2010/main" val="296077445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s-ES" altLang="es-CO"/>
          </a:p>
        </p:txBody>
      </p:sp>
      <p:sp>
        <p:nvSpPr>
          <p:cNvPr id="8" name="7 Marcador de pie de página"/>
          <p:cNvSpPr>
            <a:spLocks noGrp="1"/>
          </p:cNvSpPr>
          <p:nvPr>
            <p:ph type="ftr" sz="quarter" idx="11"/>
          </p:nvPr>
        </p:nvSpPr>
        <p:spPr/>
        <p:txBody>
          <a:bodyPr/>
          <a:lstStyle>
            <a:lvl1pPr>
              <a:defRPr/>
            </a:lvl1pPr>
          </a:lstStyle>
          <a:p>
            <a:endParaRPr lang="es-ES" altLang="es-CO"/>
          </a:p>
        </p:txBody>
      </p:sp>
      <p:sp>
        <p:nvSpPr>
          <p:cNvPr id="9" name="8 Marcador de número de diapositiva"/>
          <p:cNvSpPr>
            <a:spLocks noGrp="1"/>
          </p:cNvSpPr>
          <p:nvPr>
            <p:ph type="sldNum" sz="quarter" idx="12"/>
          </p:nvPr>
        </p:nvSpPr>
        <p:spPr/>
        <p:txBody>
          <a:bodyPr/>
          <a:lstStyle>
            <a:lvl1pPr>
              <a:defRPr/>
            </a:lvl1pPr>
          </a:lstStyle>
          <a:p>
            <a:fld id="{459DFB9E-864F-4101-8F85-D4436397A97D}" type="slidenum">
              <a:rPr lang="es-ES" altLang="es-CO"/>
              <a:pPr/>
              <a:t>‹Nº›</a:t>
            </a:fld>
            <a:endParaRPr lang="es-ES" altLang="es-CO"/>
          </a:p>
        </p:txBody>
      </p:sp>
    </p:spTree>
    <p:extLst>
      <p:ext uri="{BB962C8B-B14F-4D97-AF65-F5344CB8AC3E}">
        <p14:creationId xmlns:p14="http://schemas.microsoft.com/office/powerpoint/2010/main" val="6342771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s-ES" altLang="es-CO"/>
          </a:p>
        </p:txBody>
      </p:sp>
      <p:sp>
        <p:nvSpPr>
          <p:cNvPr id="4" name="3 Marcador de pie de página"/>
          <p:cNvSpPr>
            <a:spLocks noGrp="1"/>
          </p:cNvSpPr>
          <p:nvPr>
            <p:ph type="ftr" sz="quarter" idx="11"/>
          </p:nvPr>
        </p:nvSpPr>
        <p:spPr/>
        <p:txBody>
          <a:bodyPr/>
          <a:lstStyle>
            <a:lvl1pPr>
              <a:defRPr/>
            </a:lvl1pPr>
          </a:lstStyle>
          <a:p>
            <a:endParaRPr lang="es-ES" altLang="es-CO"/>
          </a:p>
        </p:txBody>
      </p:sp>
      <p:sp>
        <p:nvSpPr>
          <p:cNvPr id="5" name="4 Marcador de número de diapositiva"/>
          <p:cNvSpPr>
            <a:spLocks noGrp="1"/>
          </p:cNvSpPr>
          <p:nvPr>
            <p:ph type="sldNum" sz="quarter" idx="12"/>
          </p:nvPr>
        </p:nvSpPr>
        <p:spPr/>
        <p:txBody>
          <a:bodyPr/>
          <a:lstStyle>
            <a:lvl1pPr>
              <a:defRPr/>
            </a:lvl1pPr>
          </a:lstStyle>
          <a:p>
            <a:fld id="{9F2A5A64-4D6E-4E63-B8CE-477743835D1B}" type="slidenum">
              <a:rPr lang="es-ES" altLang="es-CO"/>
              <a:pPr/>
              <a:t>‹Nº›</a:t>
            </a:fld>
            <a:endParaRPr lang="es-ES" altLang="es-CO"/>
          </a:p>
        </p:txBody>
      </p:sp>
    </p:spTree>
    <p:extLst>
      <p:ext uri="{BB962C8B-B14F-4D97-AF65-F5344CB8AC3E}">
        <p14:creationId xmlns:p14="http://schemas.microsoft.com/office/powerpoint/2010/main" val="31961033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es-CO"/>
          </a:p>
        </p:txBody>
      </p:sp>
      <p:sp>
        <p:nvSpPr>
          <p:cNvPr id="3" name="2 Marcador de pie de página"/>
          <p:cNvSpPr>
            <a:spLocks noGrp="1"/>
          </p:cNvSpPr>
          <p:nvPr>
            <p:ph type="ftr" sz="quarter" idx="11"/>
          </p:nvPr>
        </p:nvSpPr>
        <p:spPr/>
        <p:txBody>
          <a:bodyPr/>
          <a:lstStyle>
            <a:lvl1pPr>
              <a:defRPr/>
            </a:lvl1pPr>
          </a:lstStyle>
          <a:p>
            <a:endParaRPr lang="es-ES" altLang="es-CO"/>
          </a:p>
        </p:txBody>
      </p:sp>
      <p:sp>
        <p:nvSpPr>
          <p:cNvPr id="4" name="3 Marcador de número de diapositiva"/>
          <p:cNvSpPr>
            <a:spLocks noGrp="1"/>
          </p:cNvSpPr>
          <p:nvPr>
            <p:ph type="sldNum" sz="quarter" idx="12"/>
          </p:nvPr>
        </p:nvSpPr>
        <p:spPr/>
        <p:txBody>
          <a:bodyPr/>
          <a:lstStyle>
            <a:lvl1pPr>
              <a:defRPr/>
            </a:lvl1pPr>
          </a:lstStyle>
          <a:p>
            <a:fld id="{79362B26-8C01-4A05-B1E8-D3477D7985EC}" type="slidenum">
              <a:rPr lang="es-ES" altLang="es-CO"/>
              <a:pPr/>
              <a:t>‹Nº›</a:t>
            </a:fld>
            <a:endParaRPr lang="es-ES" altLang="es-CO"/>
          </a:p>
        </p:txBody>
      </p:sp>
    </p:spTree>
    <p:extLst>
      <p:ext uri="{BB962C8B-B14F-4D97-AF65-F5344CB8AC3E}">
        <p14:creationId xmlns:p14="http://schemas.microsoft.com/office/powerpoint/2010/main" val="39258804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CO"/>
          </a:p>
        </p:txBody>
      </p:sp>
      <p:sp>
        <p:nvSpPr>
          <p:cNvPr id="6" name="5 Marcador de pie de página"/>
          <p:cNvSpPr>
            <a:spLocks noGrp="1"/>
          </p:cNvSpPr>
          <p:nvPr>
            <p:ph type="ftr" sz="quarter" idx="11"/>
          </p:nvPr>
        </p:nvSpPr>
        <p:spPr/>
        <p:txBody>
          <a:bodyPr/>
          <a:lstStyle>
            <a:lvl1pPr>
              <a:defRPr/>
            </a:lvl1pPr>
          </a:lstStyle>
          <a:p>
            <a:endParaRPr lang="es-ES" altLang="es-CO"/>
          </a:p>
        </p:txBody>
      </p:sp>
      <p:sp>
        <p:nvSpPr>
          <p:cNvPr id="7" name="6 Marcador de número de diapositiva"/>
          <p:cNvSpPr>
            <a:spLocks noGrp="1"/>
          </p:cNvSpPr>
          <p:nvPr>
            <p:ph type="sldNum" sz="quarter" idx="12"/>
          </p:nvPr>
        </p:nvSpPr>
        <p:spPr/>
        <p:txBody>
          <a:bodyPr/>
          <a:lstStyle>
            <a:lvl1pPr>
              <a:defRPr/>
            </a:lvl1pPr>
          </a:lstStyle>
          <a:p>
            <a:fld id="{65845125-489C-40FA-BC21-A52D09ECA143}" type="slidenum">
              <a:rPr lang="es-ES" altLang="es-CO"/>
              <a:pPr/>
              <a:t>‹Nº›</a:t>
            </a:fld>
            <a:endParaRPr lang="es-ES" altLang="es-CO"/>
          </a:p>
        </p:txBody>
      </p:sp>
    </p:spTree>
    <p:extLst>
      <p:ext uri="{BB962C8B-B14F-4D97-AF65-F5344CB8AC3E}">
        <p14:creationId xmlns:p14="http://schemas.microsoft.com/office/powerpoint/2010/main" val="9177364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es-CO"/>
          </a:p>
        </p:txBody>
      </p:sp>
      <p:sp>
        <p:nvSpPr>
          <p:cNvPr id="6" name="5 Marcador de pie de página"/>
          <p:cNvSpPr>
            <a:spLocks noGrp="1"/>
          </p:cNvSpPr>
          <p:nvPr>
            <p:ph type="ftr" sz="quarter" idx="11"/>
          </p:nvPr>
        </p:nvSpPr>
        <p:spPr/>
        <p:txBody>
          <a:bodyPr/>
          <a:lstStyle>
            <a:lvl1pPr>
              <a:defRPr/>
            </a:lvl1pPr>
          </a:lstStyle>
          <a:p>
            <a:endParaRPr lang="es-ES" altLang="es-CO"/>
          </a:p>
        </p:txBody>
      </p:sp>
      <p:sp>
        <p:nvSpPr>
          <p:cNvPr id="7" name="6 Marcador de número de diapositiva"/>
          <p:cNvSpPr>
            <a:spLocks noGrp="1"/>
          </p:cNvSpPr>
          <p:nvPr>
            <p:ph type="sldNum" sz="quarter" idx="12"/>
          </p:nvPr>
        </p:nvSpPr>
        <p:spPr/>
        <p:txBody>
          <a:bodyPr/>
          <a:lstStyle>
            <a:lvl1pPr>
              <a:defRPr/>
            </a:lvl1pPr>
          </a:lstStyle>
          <a:p>
            <a:fld id="{BB508BEA-FE21-4C02-8D23-FDE3A5207B6E}" type="slidenum">
              <a:rPr lang="es-ES" altLang="es-CO"/>
              <a:pPr/>
              <a:t>‹Nº›</a:t>
            </a:fld>
            <a:endParaRPr lang="es-ES" altLang="es-CO"/>
          </a:p>
        </p:txBody>
      </p:sp>
    </p:spTree>
    <p:extLst>
      <p:ext uri="{BB962C8B-B14F-4D97-AF65-F5344CB8AC3E}">
        <p14:creationId xmlns:p14="http://schemas.microsoft.com/office/powerpoint/2010/main" val="14224572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O" smtClean="0"/>
              <a:t>Haga clic para cambiar el estilo de título	</a:t>
            </a:r>
          </a:p>
        </p:txBody>
      </p:sp>
      <p:sp>
        <p:nvSpPr>
          <p:cNvPr id="132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s-ES" altLang="es-CO"/>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s-ES" altLang="es-CO"/>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4927B90-386F-4129-A8B3-342CEDFCBD0D}" type="slidenum">
              <a:rPr lang="es-ES" altLang="es-CO"/>
              <a:pPr/>
              <a:t>‹Nº›</a:t>
            </a:fld>
            <a:endParaRPr lang="es-ES" altLang="es-CO"/>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spd="med"/>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4.jpeg"/><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slide" Target="slide3.xml"/><Relationship Id="rId2" Type="http://schemas.openxmlformats.org/officeDocument/2006/relationships/image" Target="../media/image8.wmf"/><Relationship Id="rId1" Type="http://schemas.openxmlformats.org/officeDocument/2006/relationships/slideLayout" Target="../slideLayouts/slideLayout12.xml"/><Relationship Id="rId6" Type="http://schemas.openxmlformats.org/officeDocument/2006/relationships/image" Target="../media/image12.wmf"/><Relationship Id="rId11" Type="http://schemas.openxmlformats.org/officeDocument/2006/relationships/image" Target="../media/image17.png"/><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25.xml"/><Relationship Id="rId10" Type="http://schemas.openxmlformats.org/officeDocument/2006/relationships/image" Target="../media/image18.jpeg"/><Relationship Id="rId4" Type="http://schemas.openxmlformats.org/officeDocument/2006/relationships/slide" Target="slide29.xml"/><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9.xml"/><Relationship Id="rId7" Type="http://schemas.openxmlformats.org/officeDocument/2006/relationships/slide" Target="slide35.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56.xml"/><Relationship Id="rId5" Type="http://schemas.openxmlformats.org/officeDocument/2006/relationships/slide" Target="slide4.xml"/><Relationship Id="rId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18.jpeg"/><Relationship Id="rId5" Type="http://schemas.openxmlformats.org/officeDocument/2006/relationships/slide" Target="slide3.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8.jpeg"/><Relationship Id="rId5" Type="http://schemas.openxmlformats.org/officeDocument/2006/relationships/slide" Target="slide3.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3" Type="http://schemas.openxmlformats.org/officeDocument/2006/relationships/hyperlink" Target="mailto:hfontalvo@uninorte.edu.co"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3.xml"/><Relationship Id="rId4" Type="http://schemas.openxmlformats.org/officeDocument/2006/relationships/hyperlink" Target="http://www.uninorte.edu.co/nuevas_tecnologias/" TargetMode="Externa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descr="foto_o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638175"/>
            <a:ext cx="5181600" cy="3994150"/>
          </a:xfrm>
          <a:prstGeom prst="rect">
            <a:avLst/>
          </a:prstGeom>
          <a:noFill/>
          <a:extLst>
            <a:ext uri="{909E8E84-426E-40DD-AFC4-6F175D3DCCD1}">
              <a14:hiddenFill xmlns:a14="http://schemas.microsoft.com/office/drawing/2010/main">
                <a:solidFill>
                  <a:srgbClr val="FFFFFF"/>
                </a:solidFill>
              </a14:hiddenFill>
            </a:ext>
          </a:extLst>
        </p:spPr>
      </p:pic>
      <p:sp>
        <p:nvSpPr>
          <p:cNvPr id="134149" name="Rectangle 5"/>
          <p:cNvSpPr>
            <a:spLocks noChangeArrowheads="1"/>
          </p:cNvSpPr>
          <p:nvPr/>
        </p:nvSpPr>
        <p:spPr bwMode="auto">
          <a:xfrm>
            <a:off x="206375" y="4986338"/>
            <a:ext cx="8599488" cy="10080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s-ES" altLang="es-CO" sz="1600" b="1">
                <a:solidFill>
                  <a:schemeClr val="tx1"/>
                </a:solidFill>
              </a:rPr>
              <a:t>Campaña para fomentar el diseño de materiales educativos con elementos visuales para las clases presenciales y no presenciales.</a:t>
            </a:r>
          </a:p>
        </p:txBody>
      </p:sp>
      <p:sp>
        <p:nvSpPr>
          <p:cNvPr id="134150" name="AutoShape 6">
            <a:hlinkClick r:id="" action="ppaction://hlinkshowjump?jump=nextslide"/>
          </p:cNvPr>
          <p:cNvSpPr>
            <a:spLocks noChangeArrowheads="1"/>
          </p:cNvSpPr>
          <p:nvPr/>
        </p:nvSpPr>
        <p:spPr bwMode="auto">
          <a:xfrm>
            <a:off x="8397875" y="648970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4154" name="AutoShape 1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3414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34149"/>
                                        </p:tgtEl>
                                        <p:attrNameLst>
                                          <p:attrName>style.visibility</p:attrName>
                                        </p:attrNameLst>
                                      </p:cBhvr>
                                      <p:to>
                                        <p:strVal val="visible"/>
                                      </p:to>
                                    </p:set>
                                  </p:childTnLst>
                                </p:cTn>
                              </p:par>
                            </p:childTnLst>
                          </p:cTn>
                        </p:par>
                        <p:par>
                          <p:cTn id="10" fill="hold" nodeType="afterGroup">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134150"/>
                                        </p:tgtEl>
                                        <p:attrNameLst>
                                          <p:attrName>style.visibility</p:attrName>
                                        </p:attrNameLst>
                                      </p:cBhvr>
                                      <p:to>
                                        <p:strVal val="visible"/>
                                      </p:to>
                                    </p:set>
                                    <p:animEffect transition="in" filter="fade">
                                      <p:cBhvr>
                                        <p:cTn id="13" dur="500"/>
                                        <p:tgtEl>
                                          <p:spTgt spid="13415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34154"/>
                                        </p:tgtEl>
                                        <p:attrNameLst>
                                          <p:attrName>style.visibility</p:attrName>
                                        </p:attrNameLst>
                                      </p:cBhvr>
                                      <p:to>
                                        <p:strVal val="visible"/>
                                      </p:to>
                                    </p:set>
                                    <p:animEffect transition="in" filter="fade">
                                      <p:cBhvr>
                                        <p:cTn id="16" dur="5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p:bldP spid="134150" grpId="0" animBg="1"/>
      <p:bldP spid="1341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2339" name="Rectangle 3"/>
          <p:cNvSpPr>
            <a:spLocks noGrp="1" noChangeArrowheads="1"/>
          </p:cNvSpPr>
          <p:nvPr>
            <p:ph type="title"/>
          </p:nvPr>
        </p:nvSpPr>
        <p:spPr>
          <a:xfrm>
            <a:off x="385763" y="2065338"/>
            <a:ext cx="8229600" cy="1435100"/>
          </a:xfrm>
        </p:spPr>
        <p:txBody>
          <a:bodyPr/>
          <a:lstStyle/>
          <a:p>
            <a:r>
              <a:rPr kumimoji="1" lang="en-US" altLang="zh-TW">
                <a:solidFill>
                  <a:srgbClr val="006699"/>
                </a:solidFill>
                <a:ea typeface="PMingLiU" pitchFamily="18" charset="-120"/>
              </a:rPr>
              <a:t>Cuanto menos más… comprensión</a:t>
            </a:r>
            <a:endParaRPr kumimoji="1" lang="es-ES" altLang="es-CO">
              <a:solidFill>
                <a:srgbClr val="006699"/>
              </a:solidFill>
              <a:ea typeface="PMingLiU" pitchFamily="18" charset="-120"/>
            </a:endParaRPr>
          </a:p>
        </p:txBody>
      </p:sp>
      <p:sp>
        <p:nvSpPr>
          <p:cNvPr id="142340" name="Rectangle 4"/>
          <p:cNvSpPr>
            <a:spLocks noChangeArrowheads="1"/>
          </p:cNvSpPr>
          <p:nvPr/>
        </p:nvSpPr>
        <p:spPr bwMode="auto">
          <a:xfrm>
            <a:off x="657225" y="3940175"/>
            <a:ext cx="7993063"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Tahoma" pitchFamily="34" charset="0"/>
              </a:defRPr>
            </a:lvl1pPr>
            <a:lvl2pPr>
              <a:spcBef>
                <a:spcPct val="20000"/>
              </a:spcBef>
              <a:defRPr sz="2800">
                <a:solidFill>
                  <a:schemeClr val="tx1"/>
                </a:solidFill>
                <a:latin typeface="Tahoma" pitchFamily="34" charset="0"/>
              </a:defRPr>
            </a:lvl2pPr>
            <a:lvl3pPr>
              <a:spcBef>
                <a:spcPct val="20000"/>
              </a:spcBef>
              <a:defRPr sz="2400">
                <a:solidFill>
                  <a:schemeClr val="tx1"/>
                </a:solidFill>
                <a:latin typeface="Tahoma" pitchFamily="34" charset="0"/>
              </a:defRPr>
            </a:lvl3pPr>
            <a:lvl4pPr>
              <a:spcBef>
                <a:spcPct val="20000"/>
              </a:spcBef>
              <a:defRPr sz="2000">
                <a:solidFill>
                  <a:schemeClr val="tx1"/>
                </a:solidFill>
                <a:latin typeface="Tahoma" pitchFamily="34" charset="0"/>
              </a:defRPr>
            </a:lvl4pPr>
            <a:lvl5pPr>
              <a:spcBef>
                <a:spcPct val="20000"/>
              </a:spcBef>
              <a:defRPr sz="2000">
                <a:solidFill>
                  <a:schemeClr val="tx1"/>
                </a:solidFill>
                <a:latin typeface="Tahoma" pitchFamily="34" charset="0"/>
              </a:defRPr>
            </a:lvl5pPr>
            <a:lvl6pPr algn="ctr" fontAlgn="base">
              <a:spcBef>
                <a:spcPct val="20000"/>
              </a:spcBef>
              <a:spcAft>
                <a:spcPct val="0"/>
              </a:spcAft>
              <a:defRPr sz="2000">
                <a:solidFill>
                  <a:schemeClr val="tx1"/>
                </a:solidFill>
                <a:latin typeface="Tahoma" pitchFamily="34" charset="0"/>
              </a:defRPr>
            </a:lvl6pPr>
            <a:lvl7pPr algn="ctr" fontAlgn="base">
              <a:spcBef>
                <a:spcPct val="20000"/>
              </a:spcBef>
              <a:spcAft>
                <a:spcPct val="0"/>
              </a:spcAft>
              <a:defRPr sz="2000">
                <a:solidFill>
                  <a:schemeClr val="tx1"/>
                </a:solidFill>
                <a:latin typeface="Tahoma" pitchFamily="34" charset="0"/>
              </a:defRPr>
            </a:lvl7pPr>
            <a:lvl8pPr algn="ctr" fontAlgn="base">
              <a:spcBef>
                <a:spcPct val="20000"/>
              </a:spcBef>
              <a:spcAft>
                <a:spcPct val="0"/>
              </a:spcAft>
              <a:defRPr sz="2000">
                <a:solidFill>
                  <a:schemeClr val="tx1"/>
                </a:solidFill>
                <a:latin typeface="Tahoma" pitchFamily="34" charset="0"/>
              </a:defRPr>
            </a:lvl8pPr>
            <a:lvl9pPr algn="ctr" fontAlgn="base">
              <a:spcBef>
                <a:spcPct val="20000"/>
              </a:spcBef>
              <a:spcAft>
                <a:spcPct val="0"/>
              </a:spcAft>
              <a:defRPr sz="2000">
                <a:solidFill>
                  <a:schemeClr val="tx1"/>
                </a:solidFill>
                <a:latin typeface="Tahoma" pitchFamily="34" charset="0"/>
              </a:defRPr>
            </a:lvl9pPr>
          </a:lstStyle>
          <a:p>
            <a:pPr algn="just"/>
            <a:r>
              <a:rPr lang="en-AU" altLang="es-CO" sz="2400"/>
              <a:t>Diseñe una presentación sencilla únicamente con </a:t>
            </a:r>
            <a:r>
              <a:rPr lang="es-ES" altLang="es-CO" sz="2400"/>
              <a:t>los elementos necesarios, para que el estudiante comprenda los conceptos.</a:t>
            </a:r>
          </a:p>
        </p:txBody>
      </p:sp>
      <p:sp>
        <p:nvSpPr>
          <p:cNvPr id="142353" name="AutoShape 17">
            <a:hlinkClick r:id="" action="ppaction://hlinkshowjump?jump=previousslide"/>
          </p:cNvPr>
          <p:cNvSpPr>
            <a:spLocks noChangeArrowheads="1"/>
          </p:cNvSpPr>
          <p:nvPr/>
        </p:nvSpPr>
        <p:spPr bwMode="auto">
          <a:xfrm flipH="1">
            <a:off x="7407275" y="5959475"/>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2354" name="AutoShape 18">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42355" name="Picture 19"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42356" name="AutoShape 2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2340">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500"/>
                                  </p:stCondLst>
                                  <p:childTnLst>
                                    <p:set>
                                      <p:cBhvr>
                                        <p:cTn id="9" dur="1" fill="hold">
                                          <p:stCondLst>
                                            <p:cond delay="0"/>
                                          </p:stCondLst>
                                        </p:cTn>
                                        <p:tgtEl>
                                          <p:spTgt spid="142354"/>
                                        </p:tgtEl>
                                        <p:attrNameLst>
                                          <p:attrName>style.visibility</p:attrName>
                                        </p:attrNameLst>
                                      </p:cBhvr>
                                      <p:to>
                                        <p:strVal val="visible"/>
                                      </p:to>
                                    </p:set>
                                    <p:animEffect transition="in" filter="fade">
                                      <p:cBhvr>
                                        <p:cTn id="10" dur="500"/>
                                        <p:tgtEl>
                                          <p:spTgt spid="142354"/>
                                        </p:tgtEl>
                                      </p:cBhvr>
                                    </p:animEffect>
                                  </p:childTnLst>
                                </p:cTn>
                              </p:par>
                              <p:par>
                                <p:cTn id="11" presetID="10" presetClass="entr" presetSubtype="0" fill="hold" nodeType="withEffect">
                                  <p:stCondLst>
                                    <p:cond delay="500"/>
                                  </p:stCondLst>
                                  <p:childTnLst>
                                    <p:set>
                                      <p:cBhvr>
                                        <p:cTn id="12" dur="1" fill="hold">
                                          <p:stCondLst>
                                            <p:cond delay="0"/>
                                          </p:stCondLst>
                                        </p:cTn>
                                        <p:tgtEl>
                                          <p:spTgt spid="142355"/>
                                        </p:tgtEl>
                                        <p:attrNameLst>
                                          <p:attrName>style.visibility</p:attrName>
                                        </p:attrNameLst>
                                      </p:cBhvr>
                                      <p:to>
                                        <p:strVal val="visible"/>
                                      </p:to>
                                    </p:set>
                                    <p:animEffect transition="in" filter="fade">
                                      <p:cBhvr>
                                        <p:cTn id="13" dur="500"/>
                                        <p:tgtEl>
                                          <p:spTgt spid="14235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2353"/>
                                        </p:tgtEl>
                                        <p:attrNameLst>
                                          <p:attrName>style.visibility</p:attrName>
                                        </p:attrNameLst>
                                      </p:cBhvr>
                                      <p:to>
                                        <p:strVal val="visible"/>
                                      </p:to>
                                    </p:set>
                                    <p:animEffect transition="in" filter="fade">
                                      <p:cBhvr>
                                        <p:cTn id="16" dur="500"/>
                                        <p:tgtEl>
                                          <p:spTgt spid="142353"/>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2356"/>
                                        </p:tgtEl>
                                        <p:attrNameLst>
                                          <p:attrName>style.visibility</p:attrName>
                                        </p:attrNameLst>
                                      </p:cBhvr>
                                      <p:to>
                                        <p:strVal val="visible"/>
                                      </p:to>
                                    </p:set>
                                    <p:animEffect transition="in" filter="fade">
                                      <p:cBhvr>
                                        <p:cTn id="19" dur="500"/>
                                        <p:tgtEl>
                                          <p:spTgt spid="142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p:bldP spid="142353" grpId="0" animBg="1"/>
      <p:bldP spid="142354" grpId="0" animBg="1"/>
      <p:bldP spid="14235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2600" y="908050"/>
            <a:ext cx="8229600" cy="1296988"/>
          </a:xfrm>
        </p:spPr>
        <p:txBody>
          <a:bodyPr/>
          <a:lstStyle/>
          <a:p>
            <a:r>
              <a:rPr kumimoji="1" lang="en-AU" altLang="es-CO">
                <a:solidFill>
                  <a:srgbClr val="006699"/>
                </a:solidFill>
                <a:ea typeface="PMingLiU" pitchFamily="18" charset="-120"/>
              </a:rPr>
              <a:t>Diseñe una presentación sencilla</a:t>
            </a:r>
          </a:p>
        </p:txBody>
      </p:sp>
      <p:sp>
        <p:nvSpPr>
          <p:cNvPr id="10243" name="Rectangle 3"/>
          <p:cNvSpPr>
            <a:spLocks noGrp="1" noChangeArrowheads="1"/>
          </p:cNvSpPr>
          <p:nvPr>
            <p:ph type="body" idx="1"/>
          </p:nvPr>
        </p:nvSpPr>
        <p:spPr>
          <a:xfrm>
            <a:off x="482600" y="2630488"/>
            <a:ext cx="8229600" cy="3273425"/>
          </a:xfrm>
        </p:spPr>
        <p:txBody>
          <a:bodyPr/>
          <a:lstStyle/>
          <a:p>
            <a:pPr>
              <a:lnSpc>
                <a:spcPct val="90000"/>
              </a:lnSpc>
              <a:buFontTx/>
              <a:buNone/>
            </a:pPr>
            <a:r>
              <a:rPr lang="en-US" altLang="zh-CN">
                <a:ea typeface="SimSun" pitchFamily="2" charset="-122"/>
              </a:rPr>
              <a:t>No se recomienda:</a:t>
            </a:r>
          </a:p>
          <a:p>
            <a:pPr>
              <a:lnSpc>
                <a:spcPct val="90000"/>
              </a:lnSpc>
            </a:pPr>
            <a:r>
              <a:rPr lang="en-US" altLang="zh-CN">
                <a:solidFill>
                  <a:srgbClr val="FF0066"/>
                </a:solidFill>
                <a:ea typeface="SimSun" pitchFamily="2" charset="-122"/>
              </a:rPr>
              <a:t>M</a:t>
            </a:r>
            <a:r>
              <a:rPr lang="en-US" altLang="zh-CN">
                <a:solidFill>
                  <a:srgbClr val="FFFF66"/>
                </a:solidFill>
                <a:ea typeface="SimSun" pitchFamily="2" charset="-122"/>
              </a:rPr>
              <a:t>u</a:t>
            </a:r>
            <a:r>
              <a:rPr lang="en-US" altLang="zh-CN">
                <a:solidFill>
                  <a:schemeClr val="accent2"/>
                </a:solidFill>
                <a:ea typeface="SimSun" pitchFamily="2" charset="-122"/>
              </a:rPr>
              <a:t>c</a:t>
            </a:r>
            <a:r>
              <a:rPr lang="en-US" altLang="zh-CN">
                <a:solidFill>
                  <a:srgbClr val="FF6600"/>
                </a:solidFill>
                <a:ea typeface="SimSun" pitchFamily="2" charset="-122"/>
              </a:rPr>
              <a:t>h</a:t>
            </a:r>
            <a:r>
              <a:rPr lang="en-US" altLang="zh-CN">
                <a:solidFill>
                  <a:schemeClr val="folHlink"/>
                </a:solidFill>
                <a:ea typeface="SimSun" pitchFamily="2" charset="-122"/>
              </a:rPr>
              <a:t>í</a:t>
            </a:r>
            <a:r>
              <a:rPr lang="en-US" altLang="zh-CN">
                <a:solidFill>
                  <a:srgbClr val="CC0099"/>
                </a:solidFill>
                <a:ea typeface="SimSun" pitchFamily="2" charset="-122"/>
              </a:rPr>
              <a:t>s</a:t>
            </a:r>
            <a:r>
              <a:rPr lang="en-US" altLang="zh-CN">
                <a:solidFill>
                  <a:srgbClr val="FF66CC"/>
                </a:solidFill>
                <a:ea typeface="SimSun" pitchFamily="2" charset="-122"/>
              </a:rPr>
              <a:t>i</a:t>
            </a:r>
            <a:r>
              <a:rPr lang="en-US" altLang="zh-CN">
                <a:solidFill>
                  <a:srgbClr val="FFCC66"/>
                </a:solidFill>
                <a:ea typeface="SimSun" pitchFamily="2" charset="-122"/>
              </a:rPr>
              <a:t>m</a:t>
            </a:r>
            <a:r>
              <a:rPr lang="en-US" altLang="zh-CN">
                <a:solidFill>
                  <a:srgbClr val="66FF33"/>
                </a:solidFill>
                <a:ea typeface="SimSun" pitchFamily="2" charset="-122"/>
              </a:rPr>
              <a:t>o</a:t>
            </a:r>
            <a:r>
              <a:rPr lang="en-US" altLang="zh-CN">
                <a:solidFill>
                  <a:srgbClr val="996633"/>
                </a:solidFill>
                <a:ea typeface="SimSun" pitchFamily="2" charset="-122"/>
              </a:rPr>
              <a:t>s </a:t>
            </a:r>
            <a:r>
              <a:rPr lang="en-US" altLang="zh-CN">
                <a:solidFill>
                  <a:srgbClr val="6600CC"/>
                </a:solidFill>
                <a:ea typeface="SimSun" pitchFamily="2" charset="-122"/>
              </a:rPr>
              <a:t>c</a:t>
            </a:r>
            <a:r>
              <a:rPr lang="en-US" altLang="zh-CN">
                <a:solidFill>
                  <a:srgbClr val="FF3300"/>
                </a:solidFill>
                <a:ea typeface="SimSun" pitchFamily="2" charset="-122"/>
              </a:rPr>
              <a:t>o</a:t>
            </a:r>
            <a:r>
              <a:rPr lang="en-US" altLang="zh-CN">
                <a:solidFill>
                  <a:srgbClr val="FF66CC"/>
                </a:solidFill>
                <a:ea typeface="SimSun" pitchFamily="2" charset="-122"/>
              </a:rPr>
              <a:t>l</a:t>
            </a:r>
            <a:r>
              <a:rPr lang="en-US" altLang="zh-CN">
                <a:solidFill>
                  <a:srgbClr val="FF6600"/>
                </a:solidFill>
                <a:ea typeface="SimSun" pitchFamily="2" charset="-122"/>
              </a:rPr>
              <a:t>o</a:t>
            </a:r>
            <a:r>
              <a:rPr lang="en-US" altLang="zh-CN">
                <a:solidFill>
                  <a:srgbClr val="66FF33"/>
                </a:solidFill>
                <a:ea typeface="SimSun" pitchFamily="2" charset="-122"/>
              </a:rPr>
              <a:t>r</a:t>
            </a:r>
            <a:r>
              <a:rPr lang="en-US" altLang="zh-CN">
                <a:solidFill>
                  <a:srgbClr val="FFCC66"/>
                </a:solidFill>
                <a:ea typeface="SimSun" pitchFamily="2" charset="-122"/>
              </a:rPr>
              <a:t>e</a:t>
            </a:r>
            <a:r>
              <a:rPr lang="en-US" altLang="zh-CN">
                <a:solidFill>
                  <a:srgbClr val="CC0099"/>
                </a:solidFill>
                <a:ea typeface="SimSun" pitchFamily="2" charset="-122"/>
              </a:rPr>
              <a:t>s</a:t>
            </a:r>
          </a:p>
          <a:p>
            <a:pPr>
              <a:lnSpc>
                <a:spcPct val="90000"/>
              </a:lnSpc>
            </a:pPr>
            <a:r>
              <a:rPr lang="en-US" altLang="zh-CN">
                <a:effectLst>
                  <a:outerShdw blurRad="38100" dist="38100" dir="2700000" algn="tl">
                    <a:srgbClr val="C0C0C0"/>
                  </a:outerShdw>
                </a:effectLst>
                <a:latin typeface="Harlow Solid Italic" pitchFamily="82" charset="0"/>
                <a:ea typeface="SimSun" pitchFamily="2" charset="-122"/>
              </a:rPr>
              <a:t>Muchísimas </a:t>
            </a:r>
            <a:r>
              <a:rPr lang="en-US" altLang="zh-CN" u="sng">
                <a:latin typeface="Colonna MT" pitchFamily="82" charset="0"/>
                <a:ea typeface="SimSun" pitchFamily="2" charset="-122"/>
              </a:rPr>
              <a:t>fuentes</a:t>
            </a:r>
            <a:r>
              <a:rPr lang="en-US" altLang="zh-CN">
                <a:effectLst>
                  <a:outerShdw blurRad="38100" dist="38100" dir="2700000" algn="tl">
                    <a:srgbClr val="C0C0C0"/>
                  </a:outerShdw>
                </a:effectLst>
                <a:latin typeface="Colonna MT" pitchFamily="82" charset="0"/>
                <a:ea typeface="SimSun" pitchFamily="2" charset="-122"/>
              </a:rPr>
              <a:t> </a:t>
            </a:r>
            <a:r>
              <a:rPr lang="en-US" altLang="zh-CN" baseline="30000">
                <a:effectLst>
                  <a:outerShdw blurRad="38100" dist="38100" dir="2700000" algn="tl">
                    <a:srgbClr val="C0C0C0"/>
                  </a:outerShdw>
                </a:effectLst>
                <a:ea typeface="SimSun" pitchFamily="2" charset="-122"/>
              </a:rPr>
              <a:t>y</a:t>
            </a:r>
            <a:r>
              <a:rPr lang="en-US" altLang="zh-CN">
                <a:effectLst>
                  <a:outerShdw blurRad="38100" dist="38100" dir="2700000" algn="tl">
                    <a:srgbClr val="C0C0C0"/>
                  </a:outerShdw>
                </a:effectLst>
                <a:ea typeface="SimSun" pitchFamily="2" charset="-122"/>
              </a:rPr>
              <a:t> </a:t>
            </a:r>
            <a:r>
              <a:rPr lang="en-US" altLang="zh-CN" i="1" baseline="-25000">
                <a:ea typeface="SimSun" pitchFamily="2" charset="-122"/>
              </a:rPr>
              <a:t>estilos</a:t>
            </a:r>
          </a:p>
          <a:p>
            <a:pPr>
              <a:lnSpc>
                <a:spcPct val="90000"/>
              </a:lnSpc>
            </a:pPr>
            <a:r>
              <a:rPr lang="en-US" altLang="zh-CN">
                <a:ea typeface="SimSun" pitchFamily="2" charset="-122"/>
              </a:rPr>
              <a:t>Recuerde la regla del</a:t>
            </a:r>
            <a:r>
              <a:rPr lang="en-US" altLang="es-CO">
                <a:ea typeface="Taipei" charset="-120"/>
              </a:rPr>
              <a:t> 6 x 7 </a:t>
            </a:r>
          </a:p>
          <a:p>
            <a:pPr lvl="1" algn="just">
              <a:lnSpc>
                <a:spcPct val="90000"/>
              </a:lnSpc>
            </a:pPr>
            <a:r>
              <a:rPr lang="en-US" altLang="es-CO">
                <a:ea typeface="Taipei" charset="-120"/>
              </a:rPr>
              <a:t>No más de 6 líneas por diapositiva</a:t>
            </a:r>
            <a:endParaRPr lang="es-CO" altLang="es-CO">
              <a:ea typeface="Taipei" charset="-120"/>
            </a:endParaRPr>
          </a:p>
          <a:p>
            <a:pPr lvl="1" algn="just">
              <a:lnSpc>
                <a:spcPct val="90000"/>
              </a:lnSpc>
            </a:pPr>
            <a:r>
              <a:rPr lang="en-US" altLang="es-CO">
                <a:ea typeface="Taipei" charset="-120"/>
              </a:rPr>
              <a:t>No más de 7 palabras por línea</a:t>
            </a:r>
            <a:endParaRPr lang="en-AU" altLang="es-CO"/>
          </a:p>
        </p:txBody>
      </p:sp>
      <p:sp>
        <p:nvSpPr>
          <p:cNvPr id="10253"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54"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0255" name="Picture 15"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0256"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0243">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0243">
                                            <p:txEl>
                                              <p:pRg st="2" end="2"/>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0243">
                                            <p:txEl>
                                              <p:pRg st="3" end="3"/>
                                            </p:txEl>
                                          </p:spTgt>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50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500"/>
                                  </p:stCondLst>
                                  <p:childTnLst>
                                    <p:set>
                                      <p:cBhvr>
                                        <p:cTn id="21" dur="1" fill="hold">
                                          <p:stCondLst>
                                            <p:cond delay="499"/>
                                          </p:stCondLst>
                                        </p:cTn>
                                        <p:tgtEl>
                                          <p:spTgt spid="10243">
                                            <p:txEl>
                                              <p:pRg st="5" end="5"/>
                                            </p:txEl>
                                          </p:spTgt>
                                        </p:tgtEl>
                                        <p:attrNameLst>
                                          <p:attrName>style.visibility</p:attrName>
                                        </p:attrNameLst>
                                      </p:cBhvr>
                                      <p:to>
                                        <p:strVal val="visible"/>
                                      </p:to>
                                    </p:set>
                                  </p:childTnLst>
                                </p:cTn>
                              </p:par>
                            </p:childTnLst>
                          </p:cTn>
                        </p:par>
                        <p:par>
                          <p:cTn id="22" fill="hold" nodeType="afterGroup">
                            <p:stCondLst>
                              <p:cond delay="6000"/>
                            </p:stCondLst>
                            <p:childTnLst>
                              <p:par>
                                <p:cTn id="23" presetID="10" presetClass="entr" presetSubtype="0" fill="hold" grpId="0" nodeType="afterEffect">
                                  <p:stCondLst>
                                    <p:cond delay="50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nodeType="withEffect">
                                  <p:stCondLst>
                                    <p:cond delay="50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0253"/>
                                        </p:tgtEl>
                                        <p:attrNameLst>
                                          <p:attrName>style.visibility</p:attrName>
                                        </p:attrNameLst>
                                      </p:cBhvr>
                                      <p:to>
                                        <p:strVal val="visible"/>
                                      </p:to>
                                    </p:set>
                                    <p:animEffect transition="in" filter="fade">
                                      <p:cBhvr>
                                        <p:cTn id="31" dur="500"/>
                                        <p:tgtEl>
                                          <p:spTgt spid="1025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0256"/>
                                        </p:tgtEl>
                                        <p:attrNameLst>
                                          <p:attrName>style.visibility</p:attrName>
                                        </p:attrNameLst>
                                      </p:cBhvr>
                                      <p:to>
                                        <p:strVal val="visible"/>
                                      </p:to>
                                    </p:set>
                                    <p:animEffect transition="in" filter="fade">
                                      <p:cBhvr>
                                        <p:cTn id="34"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P spid="10253" grpId="0" animBg="1"/>
      <p:bldP spid="10254" grpId="0" animBg="1"/>
      <p:bldP spid="102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5411" name="Rectangle 3"/>
          <p:cNvSpPr>
            <a:spLocks noGrp="1" noChangeArrowheads="1"/>
          </p:cNvSpPr>
          <p:nvPr>
            <p:ph type="title"/>
          </p:nvPr>
        </p:nvSpPr>
        <p:spPr>
          <a:xfrm>
            <a:off x="385763" y="2138363"/>
            <a:ext cx="8229600" cy="1435100"/>
          </a:xfrm>
        </p:spPr>
        <p:txBody>
          <a:bodyPr/>
          <a:lstStyle/>
          <a:p>
            <a:r>
              <a:rPr kumimoji="1" lang="en-US" altLang="zh-TW">
                <a:solidFill>
                  <a:srgbClr val="006699"/>
                </a:solidFill>
                <a:ea typeface="PMingLiU" pitchFamily="18" charset="-120"/>
              </a:rPr>
              <a:t>Cuanto menos más… comprensión</a:t>
            </a:r>
            <a:endParaRPr kumimoji="1" lang="es-ES" altLang="es-CO">
              <a:solidFill>
                <a:srgbClr val="006699"/>
              </a:solidFill>
              <a:ea typeface="PMingLiU" pitchFamily="18" charset="-120"/>
            </a:endParaRPr>
          </a:p>
        </p:txBody>
      </p:sp>
      <p:sp>
        <p:nvSpPr>
          <p:cNvPr id="145413" name="Text Box 5"/>
          <p:cNvSpPr txBox="1">
            <a:spLocks noChangeArrowheads="1"/>
          </p:cNvSpPr>
          <p:nvPr/>
        </p:nvSpPr>
        <p:spPr bwMode="auto">
          <a:xfrm>
            <a:off x="684213" y="3943350"/>
            <a:ext cx="7991475" cy="1735138"/>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CO" altLang="es-CO" sz="2400">
                <a:latin typeface="Tahoma" pitchFamily="34" charset="0"/>
              </a:rPr>
              <a:t>Utilice diagramas visuales tales como: Esquemas, mapas conceptuales, mapas mentales, mapa de ideas, cronologías, tablas, gráficas. </a:t>
            </a:r>
          </a:p>
          <a:p>
            <a:pPr algn="just">
              <a:spcBef>
                <a:spcPct val="50000"/>
              </a:spcBef>
            </a:pPr>
            <a:r>
              <a:rPr lang="es-CO" altLang="es-CO" sz="2400">
                <a:latin typeface="Tahoma" pitchFamily="34" charset="0"/>
              </a:rPr>
              <a:t>Por ejemplo:</a:t>
            </a:r>
            <a:endParaRPr lang="es-ES" altLang="es-CO" sz="2400">
              <a:latin typeface="Tahoma" pitchFamily="34" charset="0"/>
            </a:endParaRPr>
          </a:p>
        </p:txBody>
      </p:sp>
      <p:sp>
        <p:nvSpPr>
          <p:cNvPr id="145422" name="AutoShape 14">
            <a:hlinkClick r:id="" action="ppaction://hlinkshowjump?jump=previousslide"/>
          </p:cNvPr>
          <p:cNvSpPr>
            <a:spLocks noChangeArrowheads="1"/>
          </p:cNvSpPr>
          <p:nvPr/>
        </p:nvSpPr>
        <p:spPr bwMode="auto">
          <a:xfrm flipH="1">
            <a:off x="7407275" y="5959475"/>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5423" name="AutoShape 15">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45424" name="Picture 16"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45425" name="AutoShape 1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5413"/>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500"/>
                                  </p:stCondLst>
                                  <p:childTnLst>
                                    <p:set>
                                      <p:cBhvr>
                                        <p:cTn id="9" dur="1" fill="hold">
                                          <p:stCondLst>
                                            <p:cond delay="0"/>
                                          </p:stCondLst>
                                        </p:cTn>
                                        <p:tgtEl>
                                          <p:spTgt spid="145423"/>
                                        </p:tgtEl>
                                        <p:attrNameLst>
                                          <p:attrName>style.visibility</p:attrName>
                                        </p:attrNameLst>
                                      </p:cBhvr>
                                      <p:to>
                                        <p:strVal val="visible"/>
                                      </p:to>
                                    </p:set>
                                    <p:animEffect transition="in" filter="fade">
                                      <p:cBhvr>
                                        <p:cTn id="10" dur="500"/>
                                        <p:tgtEl>
                                          <p:spTgt spid="145423"/>
                                        </p:tgtEl>
                                      </p:cBhvr>
                                    </p:animEffect>
                                  </p:childTnLst>
                                </p:cTn>
                              </p:par>
                              <p:par>
                                <p:cTn id="11" presetID="10" presetClass="entr" presetSubtype="0" fill="hold" nodeType="withEffect">
                                  <p:stCondLst>
                                    <p:cond delay="500"/>
                                  </p:stCondLst>
                                  <p:childTnLst>
                                    <p:set>
                                      <p:cBhvr>
                                        <p:cTn id="12" dur="1" fill="hold">
                                          <p:stCondLst>
                                            <p:cond delay="0"/>
                                          </p:stCondLst>
                                        </p:cTn>
                                        <p:tgtEl>
                                          <p:spTgt spid="145424"/>
                                        </p:tgtEl>
                                        <p:attrNameLst>
                                          <p:attrName>style.visibility</p:attrName>
                                        </p:attrNameLst>
                                      </p:cBhvr>
                                      <p:to>
                                        <p:strVal val="visible"/>
                                      </p:to>
                                    </p:set>
                                    <p:animEffect transition="in" filter="fade">
                                      <p:cBhvr>
                                        <p:cTn id="13" dur="500"/>
                                        <p:tgtEl>
                                          <p:spTgt spid="14542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5422"/>
                                        </p:tgtEl>
                                        <p:attrNameLst>
                                          <p:attrName>style.visibility</p:attrName>
                                        </p:attrNameLst>
                                      </p:cBhvr>
                                      <p:to>
                                        <p:strVal val="visible"/>
                                      </p:to>
                                    </p:set>
                                    <p:animEffect transition="in" filter="fade">
                                      <p:cBhvr>
                                        <p:cTn id="16" dur="500"/>
                                        <p:tgtEl>
                                          <p:spTgt spid="14542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5425"/>
                                        </p:tgtEl>
                                        <p:attrNameLst>
                                          <p:attrName>style.visibility</p:attrName>
                                        </p:attrNameLst>
                                      </p:cBhvr>
                                      <p:to>
                                        <p:strVal val="visible"/>
                                      </p:to>
                                    </p:set>
                                    <p:animEffect transition="in" filter="fade">
                                      <p:cBhvr>
                                        <p:cTn id="19" dur="500"/>
                                        <p:tgtEl>
                                          <p:spTgt spid="145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P spid="145422" grpId="0" animBg="1"/>
      <p:bldP spid="145423" grpId="0" animBg="1"/>
      <p:bldP spid="1454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9" name="Rectangle 13"/>
          <p:cNvSpPr>
            <a:spLocks noGrp="1" noChangeArrowheads="1"/>
          </p:cNvSpPr>
          <p:nvPr>
            <p:ph type="title"/>
          </p:nvPr>
        </p:nvSpPr>
        <p:spPr>
          <a:xfrm>
            <a:off x="385763" y="549275"/>
            <a:ext cx="8229600" cy="777875"/>
          </a:xfrm>
        </p:spPr>
        <p:txBody>
          <a:bodyPr/>
          <a:lstStyle/>
          <a:p>
            <a:r>
              <a:rPr lang="es-CO" altLang="es-CO" sz="4000"/>
              <a:t>Que son los mapas conceptuales</a:t>
            </a:r>
            <a:endParaRPr lang="es-ES" altLang="es-CO" sz="4000"/>
          </a:p>
        </p:txBody>
      </p:sp>
      <p:sp>
        <p:nvSpPr>
          <p:cNvPr id="70670" name="Rectangle 14"/>
          <p:cNvSpPr>
            <a:spLocks noGrp="1" noChangeArrowheads="1"/>
          </p:cNvSpPr>
          <p:nvPr>
            <p:ph type="body" idx="1"/>
          </p:nvPr>
        </p:nvSpPr>
        <p:spPr>
          <a:xfrm>
            <a:off x="252413" y="1628775"/>
            <a:ext cx="8496300" cy="4897438"/>
          </a:xfrm>
        </p:spPr>
        <p:txBody>
          <a:bodyPr/>
          <a:lstStyle/>
          <a:p>
            <a:pPr algn="just">
              <a:lnSpc>
                <a:spcPct val="90000"/>
              </a:lnSpc>
              <a:buFontTx/>
              <a:buNone/>
            </a:pPr>
            <a:r>
              <a:rPr lang="es-ES" altLang="es-CO" sz="3000"/>
              <a:t>	Joseph D. Novak</a:t>
            </a:r>
            <a:r>
              <a:rPr lang="es-ES" altLang="es-CO" sz="3000" b="1"/>
              <a:t>  </a:t>
            </a:r>
            <a:r>
              <a:rPr lang="es-ES" altLang="es-CO" sz="3000"/>
              <a:t>afirma que un mapa conceptual es un recurso esquemático para presentar un conjunto de significados conceptuales incluidos en una estructura de proposiciones. Es una forma de organizar el conocimiento. Tienen su origen en las teorías sobre la psicología del aprendizaje de</a:t>
            </a:r>
            <a:r>
              <a:rPr lang="es-ES" altLang="es-CO" sz="3000" b="1"/>
              <a:t> </a:t>
            </a:r>
            <a:r>
              <a:rPr lang="es-ES" altLang="es-CO" sz="3000"/>
              <a:t>David Ausubel</a:t>
            </a:r>
            <a:r>
              <a:rPr lang="es-ES" altLang="es-CO" sz="3000" b="1"/>
              <a:t> </a:t>
            </a:r>
            <a:r>
              <a:rPr lang="es-ES" altLang="es-CO" sz="3000"/>
              <a:t>enunciadas en los años 60.</a:t>
            </a:r>
            <a:r>
              <a:rPr lang="es-ES" altLang="es-CO" sz="3000" b="1"/>
              <a:t> </a:t>
            </a:r>
            <a:r>
              <a:rPr lang="es-ES" altLang="es-CO" sz="3000"/>
              <a:t>Los mapas conceptuales son una herramienta para el aprendizaje muy útil. Pueden ser usados como herramientas para el aprendizaje tanto para la enseñanza.</a:t>
            </a:r>
          </a:p>
        </p:txBody>
      </p:sp>
      <p:sp>
        <p:nvSpPr>
          <p:cNvPr id="70671" name="Rectangle 15"/>
          <p:cNvSpPr>
            <a:spLocks noChangeArrowheads="1"/>
          </p:cNvSpPr>
          <p:nvPr/>
        </p:nvSpPr>
        <p:spPr bwMode="auto">
          <a:xfrm>
            <a:off x="1690688" y="3429000"/>
            <a:ext cx="5618162" cy="10795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3600" b="1">
                <a:solidFill>
                  <a:srgbClr val="FF0000"/>
                </a:solidFill>
                <a:latin typeface="Tahoma" pitchFamily="34" charset="0"/>
              </a:rPr>
              <a:t>Mucho texto!</a:t>
            </a:r>
            <a:endParaRPr lang="es-ES" altLang="es-CO" sz="3600" b="1">
              <a:solidFill>
                <a:srgbClr val="FF0000"/>
              </a:solidFill>
              <a:latin typeface="Tahoma" pitchFamily="34" charset="0"/>
            </a:endParaRPr>
          </a:p>
        </p:txBody>
      </p:sp>
      <p:sp>
        <p:nvSpPr>
          <p:cNvPr id="70682" name="AutoShape 26">
            <a:hlinkClick r:id="" action="ppaction://hlinkshowjump?jump=previousslide"/>
          </p:cNvPr>
          <p:cNvSpPr>
            <a:spLocks noChangeArrowheads="1"/>
          </p:cNvSpPr>
          <p:nvPr/>
        </p:nvSpPr>
        <p:spPr bwMode="auto">
          <a:xfrm flipH="1">
            <a:off x="7407275" y="6588125"/>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70683" name="AutoShape 27">
            <a:hlinkClick r:id="" action="ppaction://hlinkshowjump?jump=nextslide"/>
          </p:cNvPr>
          <p:cNvSpPr>
            <a:spLocks noChangeArrowheads="1"/>
          </p:cNvSpPr>
          <p:nvPr/>
        </p:nvSpPr>
        <p:spPr bwMode="auto">
          <a:xfrm>
            <a:off x="8396288" y="657860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70684" name="Picture 28"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4366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70685" name="AutoShape 2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70671"/>
                                        </p:tgtEl>
                                        <p:attrNameLst>
                                          <p:attrName>style.visibility</p:attrName>
                                        </p:attrNameLst>
                                      </p:cBhvr>
                                      <p:to>
                                        <p:strVal val="visible"/>
                                      </p:to>
                                    </p:set>
                                    <p:anim calcmode="lin" valueType="num">
                                      <p:cBhvr additive="base">
                                        <p:cTn id="7" dur="500" fill="hold"/>
                                        <p:tgtEl>
                                          <p:spTgt spid="70671"/>
                                        </p:tgtEl>
                                        <p:attrNameLst>
                                          <p:attrName>ppt_x</p:attrName>
                                        </p:attrNameLst>
                                      </p:cBhvr>
                                      <p:tavLst>
                                        <p:tav tm="0">
                                          <p:val>
                                            <p:strVal val="#ppt_x"/>
                                          </p:val>
                                        </p:tav>
                                        <p:tav tm="100000">
                                          <p:val>
                                            <p:strVal val="#ppt_x"/>
                                          </p:val>
                                        </p:tav>
                                      </p:tavLst>
                                    </p:anim>
                                    <p:anim calcmode="lin" valueType="num">
                                      <p:cBhvr additive="base">
                                        <p:cTn id="8" dur="500" fill="hold"/>
                                        <p:tgtEl>
                                          <p:spTgt spid="706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70683"/>
                                        </p:tgtEl>
                                        <p:attrNameLst>
                                          <p:attrName>style.visibility</p:attrName>
                                        </p:attrNameLst>
                                      </p:cBhvr>
                                      <p:to>
                                        <p:strVal val="visible"/>
                                      </p:to>
                                    </p:set>
                                    <p:animEffect transition="in" filter="fade">
                                      <p:cBhvr>
                                        <p:cTn id="12" dur="500"/>
                                        <p:tgtEl>
                                          <p:spTgt spid="70683"/>
                                        </p:tgtEl>
                                      </p:cBhvr>
                                    </p:animEffect>
                                  </p:childTnLst>
                                </p:cTn>
                              </p:par>
                              <p:par>
                                <p:cTn id="13" presetID="10" presetClass="entr" presetSubtype="0" fill="hold" nodeType="withEffect">
                                  <p:stCondLst>
                                    <p:cond delay="500"/>
                                  </p:stCondLst>
                                  <p:childTnLst>
                                    <p:set>
                                      <p:cBhvr>
                                        <p:cTn id="14" dur="1" fill="hold">
                                          <p:stCondLst>
                                            <p:cond delay="0"/>
                                          </p:stCondLst>
                                        </p:cTn>
                                        <p:tgtEl>
                                          <p:spTgt spid="70684"/>
                                        </p:tgtEl>
                                        <p:attrNameLst>
                                          <p:attrName>style.visibility</p:attrName>
                                        </p:attrNameLst>
                                      </p:cBhvr>
                                      <p:to>
                                        <p:strVal val="visible"/>
                                      </p:to>
                                    </p:set>
                                    <p:animEffect transition="in" filter="fade">
                                      <p:cBhvr>
                                        <p:cTn id="15" dur="500"/>
                                        <p:tgtEl>
                                          <p:spTgt spid="7068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70682"/>
                                        </p:tgtEl>
                                        <p:attrNameLst>
                                          <p:attrName>style.visibility</p:attrName>
                                        </p:attrNameLst>
                                      </p:cBhvr>
                                      <p:to>
                                        <p:strVal val="visible"/>
                                      </p:to>
                                    </p:set>
                                    <p:animEffect transition="in" filter="fade">
                                      <p:cBhvr>
                                        <p:cTn id="18" dur="500"/>
                                        <p:tgtEl>
                                          <p:spTgt spid="7068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0685"/>
                                        </p:tgtEl>
                                        <p:attrNameLst>
                                          <p:attrName>style.visibility</p:attrName>
                                        </p:attrNameLst>
                                      </p:cBhvr>
                                      <p:to>
                                        <p:strVal val="visible"/>
                                      </p:to>
                                    </p:set>
                                    <p:animEffect transition="in" filter="fade">
                                      <p:cBhvr>
                                        <p:cTn id="21" dur="5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1" grpId="0" animBg="1"/>
      <p:bldP spid="70682" grpId="0" animBg="1"/>
      <p:bldP spid="70683" grpId="0" animBg="1"/>
      <p:bldP spid="706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44" name="Picture 20" descr="campañ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414338"/>
            <a:ext cx="8145463" cy="5857875"/>
          </a:xfrm>
          <a:prstGeom prst="rect">
            <a:avLst/>
          </a:prstGeom>
          <a:noFill/>
          <a:extLst>
            <a:ext uri="{909E8E84-426E-40DD-AFC4-6F175D3DCCD1}">
              <a14:hiddenFill xmlns:a14="http://schemas.microsoft.com/office/drawing/2010/main">
                <a:solidFill>
                  <a:srgbClr val="FFFFFF"/>
                </a:solidFill>
              </a14:hiddenFill>
            </a:ext>
          </a:extLst>
        </p:spPr>
      </p:pic>
      <p:sp>
        <p:nvSpPr>
          <p:cNvPr id="77843" name="Rectangle 19"/>
          <p:cNvSpPr>
            <a:spLocks noChangeArrowheads="1"/>
          </p:cNvSpPr>
          <p:nvPr/>
        </p:nvSpPr>
        <p:spPr bwMode="auto">
          <a:xfrm>
            <a:off x="1690688" y="2889250"/>
            <a:ext cx="5618162" cy="10795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3600" b="1">
                <a:solidFill>
                  <a:srgbClr val="FF0000"/>
                </a:solidFill>
                <a:latin typeface="Tahoma" pitchFamily="34" charset="0"/>
              </a:rPr>
              <a:t>Mucho mejor!</a:t>
            </a:r>
            <a:endParaRPr lang="es-ES" altLang="es-CO" sz="3600" b="1">
              <a:solidFill>
                <a:srgbClr val="FF0000"/>
              </a:solidFill>
              <a:latin typeface="Tahoma" pitchFamily="34" charset="0"/>
            </a:endParaRPr>
          </a:p>
        </p:txBody>
      </p:sp>
      <p:sp>
        <p:nvSpPr>
          <p:cNvPr id="77854" name="AutoShape 3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77855" name="AutoShape 3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77856" name="Picture 32"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77857" name="AutoShape 3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77843"/>
                                        </p:tgtEl>
                                        <p:attrNameLst>
                                          <p:attrName>style.visibility</p:attrName>
                                        </p:attrNameLst>
                                      </p:cBhvr>
                                      <p:to>
                                        <p:strVal val="visible"/>
                                      </p:to>
                                    </p:set>
                                    <p:anim calcmode="lin" valueType="num">
                                      <p:cBhvr additive="base">
                                        <p:cTn id="7" dur="500" fill="hold"/>
                                        <p:tgtEl>
                                          <p:spTgt spid="77843"/>
                                        </p:tgtEl>
                                        <p:attrNameLst>
                                          <p:attrName>ppt_x</p:attrName>
                                        </p:attrNameLst>
                                      </p:cBhvr>
                                      <p:tavLst>
                                        <p:tav tm="0">
                                          <p:val>
                                            <p:strVal val="#ppt_x"/>
                                          </p:val>
                                        </p:tav>
                                        <p:tav tm="100000">
                                          <p:val>
                                            <p:strVal val="#ppt_x"/>
                                          </p:val>
                                        </p:tav>
                                      </p:tavLst>
                                    </p:anim>
                                    <p:anim calcmode="lin" valueType="num">
                                      <p:cBhvr additive="base">
                                        <p:cTn id="8" dur="500" fill="hold"/>
                                        <p:tgtEl>
                                          <p:spTgt spid="778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77855"/>
                                        </p:tgtEl>
                                        <p:attrNameLst>
                                          <p:attrName>style.visibility</p:attrName>
                                        </p:attrNameLst>
                                      </p:cBhvr>
                                      <p:to>
                                        <p:strVal val="visible"/>
                                      </p:to>
                                    </p:set>
                                    <p:animEffect transition="in" filter="fade">
                                      <p:cBhvr>
                                        <p:cTn id="12" dur="500"/>
                                        <p:tgtEl>
                                          <p:spTgt spid="77855"/>
                                        </p:tgtEl>
                                      </p:cBhvr>
                                    </p:animEffect>
                                  </p:childTnLst>
                                </p:cTn>
                              </p:par>
                              <p:par>
                                <p:cTn id="13" presetID="10" presetClass="entr" presetSubtype="0" fill="hold" nodeType="withEffect">
                                  <p:stCondLst>
                                    <p:cond delay="500"/>
                                  </p:stCondLst>
                                  <p:childTnLst>
                                    <p:set>
                                      <p:cBhvr>
                                        <p:cTn id="14" dur="1" fill="hold">
                                          <p:stCondLst>
                                            <p:cond delay="0"/>
                                          </p:stCondLst>
                                        </p:cTn>
                                        <p:tgtEl>
                                          <p:spTgt spid="77856"/>
                                        </p:tgtEl>
                                        <p:attrNameLst>
                                          <p:attrName>style.visibility</p:attrName>
                                        </p:attrNameLst>
                                      </p:cBhvr>
                                      <p:to>
                                        <p:strVal val="visible"/>
                                      </p:to>
                                    </p:set>
                                    <p:animEffect transition="in" filter="fade">
                                      <p:cBhvr>
                                        <p:cTn id="15" dur="500"/>
                                        <p:tgtEl>
                                          <p:spTgt spid="7785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77854"/>
                                        </p:tgtEl>
                                        <p:attrNameLst>
                                          <p:attrName>style.visibility</p:attrName>
                                        </p:attrNameLst>
                                      </p:cBhvr>
                                      <p:to>
                                        <p:strVal val="visible"/>
                                      </p:to>
                                    </p:set>
                                    <p:animEffect transition="in" filter="fade">
                                      <p:cBhvr>
                                        <p:cTn id="18" dur="500"/>
                                        <p:tgtEl>
                                          <p:spTgt spid="7785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7857"/>
                                        </p:tgtEl>
                                        <p:attrNameLst>
                                          <p:attrName>style.visibility</p:attrName>
                                        </p:attrNameLst>
                                      </p:cBhvr>
                                      <p:to>
                                        <p:strVal val="visible"/>
                                      </p:to>
                                    </p:set>
                                    <p:animEffect transition="in" filter="fade">
                                      <p:cBhvr>
                                        <p:cTn id="21" dur="500"/>
                                        <p:tgtEl>
                                          <p:spTgt spid="77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3" grpId="0" animBg="1"/>
      <p:bldP spid="77854" grpId="0" animBg="1"/>
      <p:bldP spid="77855" grpId="0" animBg="1"/>
      <p:bldP spid="778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395288" y="1341438"/>
            <a:ext cx="8351837" cy="51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AR" altLang="es-CO" sz="2200">
                <a:latin typeface="Tahoma" pitchFamily="34" charset="0"/>
              </a:rPr>
              <a:t>Gardner define la inteligencia como una capacidad, cuando hasta hace poco era considerada algo innato e inamovible: se nacía inteligente o no, y la educación no podía cambiar esta situación. Al definir la inteligencia como una capacidad, Gardner la convierte en una destreza que se puede desarrollar. No niega el componente genético, pero esas potencialidades se van a desarrollar de una manera o de otra dependiendo del medio ambiente, nuestras experiencias, la educación recibida, etc. Así, ningún deportista llega a la cima sin entrenar, por buenas que sean sus cualidades naturales, y lo mismo se puede decir de los matemáticos, los poetas, etc. Existen ocho tipos de inteligencia identificados por Gardner, así como sus características principales: lógico-matemática, lingüístico-verbal, corporal-kinestésica, espacial, musical, interpersonal, intrapersonal y naturalista.</a:t>
            </a:r>
            <a:endParaRPr lang="es-ES" altLang="es-CO" sz="2200">
              <a:latin typeface="Tahoma" pitchFamily="34" charset="0"/>
            </a:endParaRPr>
          </a:p>
        </p:txBody>
      </p:sp>
      <p:sp>
        <p:nvSpPr>
          <p:cNvPr id="15362" name="Rectangle 2"/>
          <p:cNvSpPr>
            <a:spLocks noGrp="1" noChangeArrowheads="1"/>
          </p:cNvSpPr>
          <p:nvPr>
            <p:ph type="title"/>
          </p:nvPr>
        </p:nvSpPr>
        <p:spPr>
          <a:xfrm>
            <a:off x="457200" y="522288"/>
            <a:ext cx="8229600" cy="792162"/>
          </a:xfrm>
        </p:spPr>
        <p:txBody>
          <a:bodyPr/>
          <a:lstStyle/>
          <a:p>
            <a:r>
              <a:rPr lang="en-AU" altLang="es-CO"/>
              <a:t>Cuál es tu estilo de aprendizaje?</a:t>
            </a:r>
          </a:p>
        </p:txBody>
      </p:sp>
      <p:sp>
        <p:nvSpPr>
          <p:cNvPr id="15366" name="Rectangle 6"/>
          <p:cNvSpPr>
            <a:spLocks noChangeArrowheads="1"/>
          </p:cNvSpPr>
          <p:nvPr/>
        </p:nvSpPr>
        <p:spPr bwMode="auto">
          <a:xfrm>
            <a:off x="1736725" y="2843213"/>
            <a:ext cx="5618163" cy="10795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3600" b="1">
                <a:solidFill>
                  <a:srgbClr val="FF0000"/>
                </a:solidFill>
                <a:latin typeface="Tahoma" pitchFamily="34" charset="0"/>
              </a:rPr>
              <a:t>Mucho texto!</a:t>
            </a:r>
            <a:endParaRPr lang="es-ES" altLang="es-CO" sz="3600" b="1">
              <a:solidFill>
                <a:srgbClr val="FF0000"/>
              </a:solidFill>
              <a:latin typeface="Tahoma" pitchFamily="34" charset="0"/>
            </a:endParaRPr>
          </a:p>
        </p:txBody>
      </p:sp>
      <p:sp>
        <p:nvSpPr>
          <p:cNvPr id="15377" name="AutoShape 17">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5378" name="AutoShape 18">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5379" name="Picture 19"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5380" name="AutoShape 2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15378"/>
                                        </p:tgtEl>
                                        <p:attrNameLst>
                                          <p:attrName>style.visibility</p:attrName>
                                        </p:attrNameLst>
                                      </p:cBhvr>
                                      <p:to>
                                        <p:strVal val="visible"/>
                                      </p:to>
                                    </p:set>
                                    <p:animEffect transition="in" filter="fade">
                                      <p:cBhvr>
                                        <p:cTn id="12" dur="500"/>
                                        <p:tgtEl>
                                          <p:spTgt spid="15378"/>
                                        </p:tgtEl>
                                      </p:cBhvr>
                                    </p:animEffect>
                                  </p:childTnLst>
                                </p:cTn>
                              </p:par>
                              <p:par>
                                <p:cTn id="13" presetID="10" presetClass="entr" presetSubtype="0" fill="hold" nodeType="withEffect">
                                  <p:stCondLst>
                                    <p:cond delay="500"/>
                                  </p:stCondLst>
                                  <p:childTnLst>
                                    <p:set>
                                      <p:cBhvr>
                                        <p:cTn id="14" dur="1" fill="hold">
                                          <p:stCondLst>
                                            <p:cond delay="0"/>
                                          </p:stCondLst>
                                        </p:cTn>
                                        <p:tgtEl>
                                          <p:spTgt spid="15379"/>
                                        </p:tgtEl>
                                        <p:attrNameLst>
                                          <p:attrName>style.visibility</p:attrName>
                                        </p:attrNameLst>
                                      </p:cBhvr>
                                      <p:to>
                                        <p:strVal val="visible"/>
                                      </p:to>
                                    </p:set>
                                    <p:animEffect transition="in" filter="fade">
                                      <p:cBhvr>
                                        <p:cTn id="15" dur="500"/>
                                        <p:tgtEl>
                                          <p:spTgt spid="1537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377"/>
                                        </p:tgtEl>
                                        <p:attrNameLst>
                                          <p:attrName>style.visibility</p:attrName>
                                        </p:attrNameLst>
                                      </p:cBhvr>
                                      <p:to>
                                        <p:strVal val="visible"/>
                                      </p:to>
                                    </p:set>
                                    <p:animEffect transition="in" filter="fade">
                                      <p:cBhvr>
                                        <p:cTn id="18" dur="500"/>
                                        <p:tgtEl>
                                          <p:spTgt spid="1537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5380"/>
                                        </p:tgtEl>
                                        <p:attrNameLst>
                                          <p:attrName>style.visibility</p:attrName>
                                        </p:attrNameLst>
                                      </p:cBhvr>
                                      <p:to>
                                        <p:strVal val="visible"/>
                                      </p:to>
                                    </p:set>
                                    <p:animEffect transition="in" filter="fade">
                                      <p:cBhvr>
                                        <p:cTn id="21" dur="5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77" grpId="0" animBg="1"/>
      <p:bldP spid="15378" grpId="0" animBg="1"/>
      <p:bldP spid="153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5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660400"/>
            <a:ext cx="7202488" cy="5783263"/>
          </a:xfrm>
          <a:prstGeom prst="rect">
            <a:avLst/>
          </a:prstGeom>
          <a:solidFill>
            <a:srgbClr val="CCECFF"/>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43" name="Rectangle 7"/>
          <p:cNvSpPr>
            <a:spLocks noChangeArrowheads="1"/>
          </p:cNvSpPr>
          <p:nvPr/>
        </p:nvSpPr>
        <p:spPr bwMode="auto">
          <a:xfrm>
            <a:off x="566738" y="279400"/>
            <a:ext cx="5221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O" sz="1200" b="1">
                <a:latin typeface="Tahoma" pitchFamily="34" charset="0"/>
              </a:rPr>
              <a:t>Mapa mental de las inteligencias múltiples en el aula (Gardner)</a:t>
            </a:r>
            <a:endParaRPr lang="es-ES" altLang="es-CO" sz="1200" b="1">
              <a:latin typeface="Tahoma" pitchFamily="34" charset="0"/>
            </a:endParaRPr>
          </a:p>
        </p:txBody>
      </p:sp>
      <p:sp>
        <p:nvSpPr>
          <p:cNvPr id="167953" name="Rectangle 17"/>
          <p:cNvSpPr>
            <a:spLocks noChangeArrowheads="1"/>
          </p:cNvSpPr>
          <p:nvPr/>
        </p:nvSpPr>
        <p:spPr bwMode="auto">
          <a:xfrm>
            <a:off x="1871663" y="1763713"/>
            <a:ext cx="5618162" cy="10795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3600" b="1">
                <a:solidFill>
                  <a:srgbClr val="FF0000"/>
                </a:solidFill>
                <a:latin typeface="Tahoma" pitchFamily="34" charset="0"/>
              </a:rPr>
              <a:t>Mucho mejor!</a:t>
            </a:r>
            <a:endParaRPr lang="es-ES" altLang="es-CO" sz="3600" b="1">
              <a:solidFill>
                <a:srgbClr val="FF0000"/>
              </a:solidFill>
              <a:latin typeface="Tahoma" pitchFamily="34" charset="0"/>
            </a:endParaRPr>
          </a:p>
        </p:txBody>
      </p:sp>
      <p:sp>
        <p:nvSpPr>
          <p:cNvPr id="167963" name="AutoShape 27">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67964" name="AutoShape 28">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67965" name="Picture 29"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67966" name="AutoShape 3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67953"/>
                                        </p:tgtEl>
                                        <p:attrNameLst>
                                          <p:attrName>style.visibility</p:attrName>
                                        </p:attrNameLst>
                                      </p:cBhvr>
                                      <p:to>
                                        <p:strVal val="visible"/>
                                      </p:to>
                                    </p:set>
                                    <p:anim calcmode="lin" valueType="num">
                                      <p:cBhvr additive="base">
                                        <p:cTn id="7" dur="500" fill="hold"/>
                                        <p:tgtEl>
                                          <p:spTgt spid="167953"/>
                                        </p:tgtEl>
                                        <p:attrNameLst>
                                          <p:attrName>ppt_x</p:attrName>
                                        </p:attrNameLst>
                                      </p:cBhvr>
                                      <p:tavLst>
                                        <p:tav tm="0">
                                          <p:val>
                                            <p:strVal val="#ppt_x"/>
                                          </p:val>
                                        </p:tav>
                                        <p:tav tm="100000">
                                          <p:val>
                                            <p:strVal val="#ppt_x"/>
                                          </p:val>
                                        </p:tav>
                                      </p:tavLst>
                                    </p:anim>
                                    <p:anim calcmode="lin" valueType="num">
                                      <p:cBhvr additive="base">
                                        <p:cTn id="8" dur="500" fill="hold"/>
                                        <p:tgtEl>
                                          <p:spTgt spid="16795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167964"/>
                                        </p:tgtEl>
                                        <p:attrNameLst>
                                          <p:attrName>style.visibility</p:attrName>
                                        </p:attrNameLst>
                                      </p:cBhvr>
                                      <p:to>
                                        <p:strVal val="visible"/>
                                      </p:to>
                                    </p:set>
                                    <p:animEffect transition="in" filter="fade">
                                      <p:cBhvr>
                                        <p:cTn id="12" dur="500"/>
                                        <p:tgtEl>
                                          <p:spTgt spid="167964"/>
                                        </p:tgtEl>
                                      </p:cBhvr>
                                    </p:animEffect>
                                  </p:childTnLst>
                                </p:cTn>
                              </p:par>
                              <p:par>
                                <p:cTn id="13" presetID="10" presetClass="entr" presetSubtype="0" fill="hold" nodeType="withEffect">
                                  <p:stCondLst>
                                    <p:cond delay="500"/>
                                  </p:stCondLst>
                                  <p:childTnLst>
                                    <p:set>
                                      <p:cBhvr>
                                        <p:cTn id="14" dur="1" fill="hold">
                                          <p:stCondLst>
                                            <p:cond delay="0"/>
                                          </p:stCondLst>
                                        </p:cTn>
                                        <p:tgtEl>
                                          <p:spTgt spid="167965"/>
                                        </p:tgtEl>
                                        <p:attrNameLst>
                                          <p:attrName>style.visibility</p:attrName>
                                        </p:attrNameLst>
                                      </p:cBhvr>
                                      <p:to>
                                        <p:strVal val="visible"/>
                                      </p:to>
                                    </p:set>
                                    <p:animEffect transition="in" filter="fade">
                                      <p:cBhvr>
                                        <p:cTn id="15" dur="500"/>
                                        <p:tgtEl>
                                          <p:spTgt spid="16796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67963"/>
                                        </p:tgtEl>
                                        <p:attrNameLst>
                                          <p:attrName>style.visibility</p:attrName>
                                        </p:attrNameLst>
                                      </p:cBhvr>
                                      <p:to>
                                        <p:strVal val="visible"/>
                                      </p:to>
                                    </p:set>
                                    <p:animEffect transition="in" filter="fade">
                                      <p:cBhvr>
                                        <p:cTn id="18" dur="500"/>
                                        <p:tgtEl>
                                          <p:spTgt spid="16796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7966"/>
                                        </p:tgtEl>
                                        <p:attrNameLst>
                                          <p:attrName>style.visibility</p:attrName>
                                        </p:attrNameLst>
                                      </p:cBhvr>
                                      <p:to>
                                        <p:strVal val="visible"/>
                                      </p:to>
                                    </p:set>
                                    <p:animEffect transition="in" filter="fade">
                                      <p:cBhvr>
                                        <p:cTn id="21" dur="500"/>
                                        <p:tgtEl>
                                          <p:spTgt spid="167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3" grpId="0" animBg="1"/>
      <p:bldP spid="167963" grpId="0" animBg="1"/>
      <p:bldP spid="167964" grpId="0" animBg="1"/>
      <p:bldP spid="1679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8" name="Text Box 76"/>
          <p:cNvSpPr txBox="1">
            <a:spLocks noChangeArrowheads="1"/>
          </p:cNvSpPr>
          <p:nvPr/>
        </p:nvSpPr>
        <p:spPr bwMode="auto">
          <a:xfrm>
            <a:off x="252413" y="1268413"/>
            <a:ext cx="84963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CO" sz="2400">
                <a:latin typeface="Tahoma" pitchFamily="34" charset="0"/>
              </a:rPr>
              <a:t>Nació en agosto de 1929 en El Cairo. En 1933 muere su madre. a la Con 17 años se unió a los grupos palestinos armados que luchaban contra la creación de un Estado judío en Palestina. Participó en los combates de 1947-48 entre judíos y árabes, y luego en la guerra de 1948 que siguió a la creación del Estado de Israel. 1949 Arafat es elegido presidente de la Federación Palestina de Estudiantes. En 1969 es nombrado jefe de la OLP creada en 1964. Organiza el ataque terrorista en Munich en 1974. En 1988 declara la independencia de Palestina. Arafat obtuvo el Premio Nobel de la Paz en 1994. En el 2001 se interna en su cuartel general en Ramala donde solo sale en Noviembre de 2004 para internarse en un hospital en Paris donde </a:t>
            </a:r>
            <a:r>
              <a:rPr lang="es-CO" altLang="es-CO" sz="2400">
                <a:latin typeface="Tahoma" pitchFamily="34" charset="0"/>
              </a:rPr>
              <a:t>murió el 11 de noviembre de 2004.</a:t>
            </a:r>
            <a:endParaRPr lang="es-ES" altLang="es-CO" sz="2400">
              <a:latin typeface="Tahoma" pitchFamily="34" charset="0"/>
            </a:endParaRPr>
          </a:p>
        </p:txBody>
      </p:sp>
      <p:sp>
        <p:nvSpPr>
          <p:cNvPr id="13314" name="Rectangle 2"/>
          <p:cNvSpPr>
            <a:spLocks noGrp="1" noChangeArrowheads="1"/>
          </p:cNvSpPr>
          <p:nvPr>
            <p:ph type="title"/>
          </p:nvPr>
        </p:nvSpPr>
        <p:spPr/>
        <p:txBody>
          <a:bodyPr/>
          <a:lstStyle/>
          <a:p>
            <a:r>
              <a:rPr lang="en-AU" altLang="es-CO" sz="4800" b="1"/>
              <a:t>Yaser Arafat</a:t>
            </a:r>
          </a:p>
        </p:txBody>
      </p:sp>
      <p:sp>
        <p:nvSpPr>
          <p:cNvPr id="13389" name="Rectangle 77"/>
          <p:cNvSpPr>
            <a:spLocks noChangeArrowheads="1"/>
          </p:cNvSpPr>
          <p:nvPr/>
        </p:nvSpPr>
        <p:spPr bwMode="auto">
          <a:xfrm>
            <a:off x="1736725" y="3203575"/>
            <a:ext cx="5618163" cy="10795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3600" b="1">
                <a:solidFill>
                  <a:srgbClr val="FF0000"/>
                </a:solidFill>
                <a:latin typeface="Tahoma" pitchFamily="34" charset="0"/>
              </a:rPr>
              <a:t>Mucho texto!</a:t>
            </a:r>
            <a:endParaRPr lang="es-ES" altLang="es-CO" sz="3600" b="1">
              <a:solidFill>
                <a:srgbClr val="FF0000"/>
              </a:solidFill>
              <a:latin typeface="Tahoma" pitchFamily="34" charset="0"/>
            </a:endParaRPr>
          </a:p>
        </p:txBody>
      </p:sp>
      <p:sp>
        <p:nvSpPr>
          <p:cNvPr id="13402" name="AutoShape 9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403" name="AutoShape 9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3404" name="Picture 92"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3405" name="AutoShape 9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3389"/>
                                        </p:tgtEl>
                                        <p:attrNameLst>
                                          <p:attrName>style.visibility</p:attrName>
                                        </p:attrNameLst>
                                      </p:cBhvr>
                                      <p:to>
                                        <p:strVal val="visible"/>
                                      </p:to>
                                    </p:set>
                                    <p:anim calcmode="lin" valueType="num">
                                      <p:cBhvr additive="base">
                                        <p:cTn id="7" dur="500" fill="hold"/>
                                        <p:tgtEl>
                                          <p:spTgt spid="13389"/>
                                        </p:tgtEl>
                                        <p:attrNameLst>
                                          <p:attrName>ppt_x</p:attrName>
                                        </p:attrNameLst>
                                      </p:cBhvr>
                                      <p:tavLst>
                                        <p:tav tm="0">
                                          <p:val>
                                            <p:strVal val="#ppt_x"/>
                                          </p:val>
                                        </p:tav>
                                        <p:tav tm="100000">
                                          <p:val>
                                            <p:strVal val="#ppt_x"/>
                                          </p:val>
                                        </p:tav>
                                      </p:tavLst>
                                    </p:anim>
                                    <p:anim calcmode="lin" valueType="num">
                                      <p:cBhvr additive="base">
                                        <p:cTn id="8" dur="500" fill="hold"/>
                                        <p:tgtEl>
                                          <p:spTgt spid="1338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13403"/>
                                        </p:tgtEl>
                                        <p:attrNameLst>
                                          <p:attrName>style.visibility</p:attrName>
                                        </p:attrNameLst>
                                      </p:cBhvr>
                                      <p:to>
                                        <p:strVal val="visible"/>
                                      </p:to>
                                    </p:set>
                                    <p:animEffect transition="in" filter="fade">
                                      <p:cBhvr>
                                        <p:cTn id="12" dur="500"/>
                                        <p:tgtEl>
                                          <p:spTgt spid="13403"/>
                                        </p:tgtEl>
                                      </p:cBhvr>
                                    </p:animEffect>
                                  </p:childTnLst>
                                </p:cTn>
                              </p:par>
                              <p:par>
                                <p:cTn id="13" presetID="10" presetClass="entr" presetSubtype="0" fill="hold" nodeType="withEffect">
                                  <p:stCondLst>
                                    <p:cond delay="500"/>
                                  </p:stCondLst>
                                  <p:childTnLst>
                                    <p:set>
                                      <p:cBhvr>
                                        <p:cTn id="14" dur="1" fill="hold">
                                          <p:stCondLst>
                                            <p:cond delay="0"/>
                                          </p:stCondLst>
                                        </p:cTn>
                                        <p:tgtEl>
                                          <p:spTgt spid="13404"/>
                                        </p:tgtEl>
                                        <p:attrNameLst>
                                          <p:attrName>style.visibility</p:attrName>
                                        </p:attrNameLst>
                                      </p:cBhvr>
                                      <p:to>
                                        <p:strVal val="visible"/>
                                      </p:to>
                                    </p:set>
                                    <p:animEffect transition="in" filter="fade">
                                      <p:cBhvr>
                                        <p:cTn id="15" dur="500"/>
                                        <p:tgtEl>
                                          <p:spTgt spid="1340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402"/>
                                        </p:tgtEl>
                                        <p:attrNameLst>
                                          <p:attrName>style.visibility</p:attrName>
                                        </p:attrNameLst>
                                      </p:cBhvr>
                                      <p:to>
                                        <p:strVal val="visible"/>
                                      </p:to>
                                    </p:set>
                                    <p:animEffect transition="in" filter="fade">
                                      <p:cBhvr>
                                        <p:cTn id="18" dur="500"/>
                                        <p:tgtEl>
                                          <p:spTgt spid="1340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3405"/>
                                        </p:tgtEl>
                                        <p:attrNameLst>
                                          <p:attrName>style.visibility</p:attrName>
                                        </p:attrNameLst>
                                      </p:cBhvr>
                                      <p:to>
                                        <p:strVal val="visible"/>
                                      </p:to>
                                    </p:set>
                                    <p:animEffect transition="in" filter="fade">
                                      <p:cBhvr>
                                        <p:cTn id="21" dur="500"/>
                                        <p:tgtEl>
                                          <p:spTgt spid="1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9" grpId="0" animBg="1"/>
      <p:bldP spid="13402" grpId="0" animBg="1"/>
      <p:bldP spid="13403" grpId="0" animBg="1"/>
      <p:bldP spid="134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63" name="Group 23"/>
          <p:cNvGrpSpPr>
            <a:grpSpLocks/>
          </p:cNvGrpSpPr>
          <p:nvPr/>
        </p:nvGrpSpPr>
        <p:grpSpPr bwMode="auto">
          <a:xfrm>
            <a:off x="0" y="549275"/>
            <a:ext cx="9142413" cy="5773738"/>
            <a:chOff x="0" y="300"/>
            <a:chExt cx="5759" cy="3637"/>
          </a:xfrm>
        </p:grpSpPr>
        <p:pic>
          <p:nvPicPr>
            <p:cNvPr id="138258" name="Picture 18" descr="araf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
              <a:ext cx="5759" cy="3637"/>
            </a:xfrm>
            <a:prstGeom prst="rect">
              <a:avLst/>
            </a:prstGeom>
            <a:noFill/>
            <a:extLst>
              <a:ext uri="{909E8E84-426E-40DD-AFC4-6F175D3DCCD1}">
                <a14:hiddenFill xmlns:a14="http://schemas.microsoft.com/office/drawing/2010/main">
                  <a:solidFill>
                    <a:srgbClr val="FFFFFF"/>
                  </a:solidFill>
                </a14:hiddenFill>
              </a:ext>
            </a:extLst>
          </p:spPr>
        </p:pic>
        <p:sp>
          <p:nvSpPr>
            <p:cNvPr id="138260" name="Rectangle 20"/>
            <p:cNvSpPr>
              <a:spLocks noChangeArrowheads="1"/>
            </p:cNvSpPr>
            <p:nvPr/>
          </p:nvSpPr>
          <p:spPr bwMode="auto">
            <a:xfrm>
              <a:off x="3504" y="3492"/>
              <a:ext cx="2255" cy="425"/>
            </a:xfrm>
            <a:prstGeom prst="rect">
              <a:avLst/>
            </a:prstGeom>
            <a:solidFill>
              <a:srgbClr val="E7E7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138264" name="Rectangle 24"/>
          <p:cNvSpPr>
            <a:spLocks noChangeArrowheads="1"/>
          </p:cNvSpPr>
          <p:nvPr/>
        </p:nvSpPr>
        <p:spPr bwMode="auto">
          <a:xfrm>
            <a:off x="1781175" y="2798763"/>
            <a:ext cx="5618163" cy="10795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3600" b="1">
                <a:solidFill>
                  <a:srgbClr val="FF0000"/>
                </a:solidFill>
                <a:latin typeface="Tahoma" pitchFamily="34" charset="0"/>
              </a:rPr>
              <a:t>Mucho mejor!</a:t>
            </a:r>
            <a:endParaRPr lang="es-ES" altLang="es-CO" sz="3600" b="1">
              <a:solidFill>
                <a:srgbClr val="FF0000"/>
              </a:solidFill>
              <a:latin typeface="Tahoma" pitchFamily="34" charset="0"/>
            </a:endParaRPr>
          </a:p>
        </p:txBody>
      </p:sp>
      <p:sp>
        <p:nvSpPr>
          <p:cNvPr id="138275" name="AutoShape 35">
            <a:hlinkClick r:id="" action="ppaction://hlinkshowjump?jump=previousslide"/>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38277" name="Picture 37"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38278" name="AutoShape 3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38264"/>
                                        </p:tgtEl>
                                        <p:attrNameLst>
                                          <p:attrName>style.visibility</p:attrName>
                                        </p:attrNameLst>
                                      </p:cBhvr>
                                      <p:to>
                                        <p:strVal val="visible"/>
                                      </p:to>
                                    </p:set>
                                    <p:anim calcmode="lin" valueType="num">
                                      <p:cBhvr additive="base">
                                        <p:cTn id="7" dur="500" fill="hold"/>
                                        <p:tgtEl>
                                          <p:spTgt spid="138264"/>
                                        </p:tgtEl>
                                        <p:attrNameLst>
                                          <p:attrName>ppt_x</p:attrName>
                                        </p:attrNameLst>
                                      </p:cBhvr>
                                      <p:tavLst>
                                        <p:tav tm="0">
                                          <p:val>
                                            <p:strVal val="#ppt_x"/>
                                          </p:val>
                                        </p:tav>
                                        <p:tav tm="100000">
                                          <p:val>
                                            <p:strVal val="#ppt_x"/>
                                          </p:val>
                                        </p:tav>
                                      </p:tavLst>
                                    </p:anim>
                                    <p:anim calcmode="lin" valueType="num">
                                      <p:cBhvr additive="base">
                                        <p:cTn id="8" dur="500" fill="hold"/>
                                        <p:tgtEl>
                                          <p:spTgt spid="13826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138277"/>
                                        </p:tgtEl>
                                        <p:attrNameLst>
                                          <p:attrName>style.visibility</p:attrName>
                                        </p:attrNameLst>
                                      </p:cBhvr>
                                      <p:to>
                                        <p:strVal val="visible"/>
                                      </p:to>
                                    </p:set>
                                    <p:animEffect transition="in" filter="fade">
                                      <p:cBhvr>
                                        <p:cTn id="11" dur="500"/>
                                        <p:tgtEl>
                                          <p:spTgt spid="13827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38275"/>
                                        </p:tgtEl>
                                        <p:attrNameLst>
                                          <p:attrName>style.visibility</p:attrName>
                                        </p:attrNameLst>
                                      </p:cBhvr>
                                      <p:to>
                                        <p:strVal val="visible"/>
                                      </p:to>
                                    </p:set>
                                    <p:animEffect transition="in" filter="fade">
                                      <p:cBhvr>
                                        <p:cTn id="14" dur="500"/>
                                        <p:tgtEl>
                                          <p:spTgt spid="13827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8278"/>
                                        </p:tgtEl>
                                        <p:attrNameLst>
                                          <p:attrName>style.visibility</p:attrName>
                                        </p:attrNameLst>
                                      </p:cBhvr>
                                      <p:to>
                                        <p:strVal val="visible"/>
                                      </p:to>
                                    </p:set>
                                    <p:animEffect transition="in" filter="fade">
                                      <p:cBhvr>
                                        <p:cTn id="17" dur="500"/>
                                        <p:tgtEl>
                                          <p:spTgt spid="138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4" grpId="0" animBg="1"/>
      <p:bldP spid="138275" grpId="0" animBg="1"/>
      <p:bldP spid="1382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9507" name="Rectangle 3"/>
          <p:cNvSpPr>
            <a:spLocks noGrp="1" noChangeArrowheads="1"/>
          </p:cNvSpPr>
          <p:nvPr>
            <p:ph type="title"/>
          </p:nvPr>
        </p:nvSpPr>
        <p:spPr>
          <a:xfrm>
            <a:off x="385763" y="2711450"/>
            <a:ext cx="8229600" cy="1435100"/>
          </a:xfrm>
        </p:spPr>
        <p:txBody>
          <a:bodyPr/>
          <a:lstStyle/>
          <a:p>
            <a:r>
              <a:rPr kumimoji="1" lang="en-US" altLang="zh-TW">
                <a:solidFill>
                  <a:srgbClr val="006699"/>
                </a:solidFill>
                <a:ea typeface="PMingLiU" pitchFamily="18" charset="-120"/>
              </a:rPr>
              <a:t>Diseñe una presentación DIDÁCTICA</a:t>
            </a:r>
            <a:endParaRPr kumimoji="1" lang="es-ES" altLang="es-CO">
              <a:solidFill>
                <a:srgbClr val="006699"/>
              </a:solidFill>
              <a:ea typeface="PMingLiU" pitchFamily="18" charset="-120"/>
            </a:endParaRPr>
          </a:p>
        </p:txBody>
      </p:sp>
      <p:sp>
        <p:nvSpPr>
          <p:cNvPr id="149523" name="AutoShape 19">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49524" name="Picture 20"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49525" name="AutoShape 21">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9523"/>
                                        </p:tgtEl>
                                        <p:attrNameLst>
                                          <p:attrName>style.visibility</p:attrName>
                                        </p:attrNameLst>
                                      </p:cBhvr>
                                      <p:to>
                                        <p:strVal val="visible"/>
                                      </p:to>
                                    </p:set>
                                    <p:animEffect transition="in" filter="fade">
                                      <p:cBhvr>
                                        <p:cTn id="7" dur="500"/>
                                        <p:tgtEl>
                                          <p:spTgt spid="149523"/>
                                        </p:tgtEl>
                                      </p:cBhvr>
                                    </p:animEffect>
                                  </p:childTnLst>
                                </p:cTn>
                              </p:par>
                              <p:par>
                                <p:cTn id="8" presetID="10" presetClass="entr" presetSubtype="0" fill="hold" nodeType="withEffect">
                                  <p:stCondLst>
                                    <p:cond delay="500"/>
                                  </p:stCondLst>
                                  <p:childTnLst>
                                    <p:set>
                                      <p:cBhvr>
                                        <p:cTn id="9" dur="1" fill="hold">
                                          <p:stCondLst>
                                            <p:cond delay="0"/>
                                          </p:stCondLst>
                                        </p:cTn>
                                        <p:tgtEl>
                                          <p:spTgt spid="149524"/>
                                        </p:tgtEl>
                                        <p:attrNameLst>
                                          <p:attrName>style.visibility</p:attrName>
                                        </p:attrNameLst>
                                      </p:cBhvr>
                                      <p:to>
                                        <p:strVal val="visible"/>
                                      </p:to>
                                    </p:set>
                                    <p:animEffect transition="in" filter="fade">
                                      <p:cBhvr>
                                        <p:cTn id="10" dur="500"/>
                                        <p:tgtEl>
                                          <p:spTgt spid="14952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9525"/>
                                        </p:tgtEl>
                                        <p:attrNameLst>
                                          <p:attrName>style.visibility</p:attrName>
                                        </p:attrNameLst>
                                      </p:cBhvr>
                                      <p:to>
                                        <p:strVal val="visible"/>
                                      </p:to>
                                    </p:set>
                                    <p:animEffect transition="in" filter="fade">
                                      <p:cBhvr>
                                        <p:cTn id="13" dur="500"/>
                                        <p:tgtEl>
                                          <p:spTgt spid="149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3" grpId="0" animBg="1"/>
      <p:bldP spid="1495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endParaRPr lang="es-CO" altLang="es-CO"/>
          </a:p>
        </p:txBody>
      </p:sp>
      <p:pic>
        <p:nvPicPr>
          <p:cNvPr id="135172" name="Picture 4" descr="FON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173" name="Rectangle 5"/>
          <p:cNvSpPr>
            <a:spLocks noChangeArrowheads="1"/>
          </p:cNvSpPr>
          <p:nvPr/>
        </p:nvSpPr>
        <p:spPr bwMode="auto">
          <a:xfrm>
            <a:off x="427038" y="2781300"/>
            <a:ext cx="81470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s-ES" altLang="es-CO" sz="4800">
                <a:solidFill>
                  <a:srgbClr val="425D79"/>
                </a:solidFill>
              </a:rPr>
              <a:t>Descubre </a:t>
            </a:r>
          </a:p>
        </p:txBody>
      </p:sp>
      <p:sp>
        <p:nvSpPr>
          <p:cNvPr id="135174" name="Text Box 6"/>
          <p:cNvSpPr txBox="1">
            <a:spLocks noChangeArrowheads="1"/>
          </p:cNvSpPr>
          <p:nvPr/>
        </p:nvSpPr>
        <p:spPr bwMode="auto">
          <a:xfrm>
            <a:off x="0" y="4733925"/>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CO" sz="1200" b="1">
                <a:solidFill>
                  <a:srgbClr val="425D79"/>
                </a:solidFill>
                <a:latin typeface="Tahoma" pitchFamily="34" charset="0"/>
              </a:rPr>
              <a:t>UNIDAD DE NUEVAS TECNOLOGÍAS APLICADAS A LA EDUCACIÓN</a:t>
            </a:r>
          </a:p>
          <a:p>
            <a:r>
              <a:rPr lang="es-ES" altLang="es-CO" sz="1200" b="1">
                <a:solidFill>
                  <a:srgbClr val="425D79"/>
                </a:solidFill>
                <a:latin typeface="Tahoma" pitchFamily="34" charset="0"/>
              </a:rPr>
              <a:t>INSTITUTO DE ESTUDIOS SUPERIORES EN EDUCACIÓN - IESE</a:t>
            </a:r>
          </a:p>
          <a:p>
            <a:r>
              <a:rPr lang="es-ES" altLang="es-CO" sz="1200" b="1">
                <a:solidFill>
                  <a:srgbClr val="425D79"/>
                </a:solidFill>
                <a:latin typeface="Tahoma" pitchFamily="34" charset="0"/>
              </a:rPr>
              <a:t>UNIVERSIDAD DEL NORTE</a:t>
            </a:r>
          </a:p>
        </p:txBody>
      </p:sp>
      <p:sp>
        <p:nvSpPr>
          <p:cNvPr id="135176" name="Text Box 8"/>
          <p:cNvSpPr txBox="1">
            <a:spLocks noChangeArrowheads="1"/>
          </p:cNvSpPr>
          <p:nvPr/>
        </p:nvSpPr>
        <p:spPr bwMode="auto">
          <a:xfrm>
            <a:off x="287338" y="3675063"/>
            <a:ext cx="8424862" cy="823912"/>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CO" sz="4800">
                <a:solidFill>
                  <a:srgbClr val="425D79"/>
                </a:solidFill>
                <a:latin typeface="Tahoma" pitchFamily="34" charset="0"/>
              </a:rPr>
              <a:t>el Poder de lo Visual</a:t>
            </a:r>
          </a:p>
        </p:txBody>
      </p:sp>
      <p:sp>
        <p:nvSpPr>
          <p:cNvPr id="135179" name="AutoShape 11">
            <a:hlinkClick r:id="" action="ppaction://hlinkshowjump?jump=nextslide"/>
          </p:cNvPr>
          <p:cNvSpPr>
            <a:spLocks noChangeArrowheads="1"/>
          </p:cNvSpPr>
          <p:nvPr/>
        </p:nvSpPr>
        <p:spPr bwMode="auto">
          <a:xfrm>
            <a:off x="8397875" y="657860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5180" name="AutoShape 12">
            <a:hlinkClick r:id="" action="ppaction://hlinkshowjump?jump=previousslide"/>
          </p:cNvPr>
          <p:cNvSpPr>
            <a:spLocks noChangeArrowheads="1"/>
          </p:cNvSpPr>
          <p:nvPr/>
        </p:nvSpPr>
        <p:spPr bwMode="auto">
          <a:xfrm flipH="1">
            <a:off x="7902575" y="6578600"/>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5182"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517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517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35174"/>
                                        </p:tgtEl>
                                        <p:attrNameLst>
                                          <p:attrName>style.visibility</p:attrName>
                                        </p:attrNameLst>
                                      </p:cBhvr>
                                      <p:to>
                                        <p:strVal val="visible"/>
                                      </p:to>
                                    </p:set>
                                  </p:childTnLst>
                                </p:cTn>
                              </p:par>
                            </p:childTnLst>
                          </p:cTn>
                        </p:par>
                        <p:par>
                          <p:cTn id="13" fill="hold" nodeType="afterGroup">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135179"/>
                                        </p:tgtEl>
                                        <p:attrNameLst>
                                          <p:attrName>style.visibility</p:attrName>
                                        </p:attrNameLst>
                                      </p:cBhvr>
                                      <p:to>
                                        <p:strVal val="visible"/>
                                      </p:to>
                                    </p:set>
                                    <p:animEffect transition="in" filter="fade">
                                      <p:cBhvr>
                                        <p:cTn id="16" dur="500"/>
                                        <p:tgtEl>
                                          <p:spTgt spid="13517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35180"/>
                                        </p:tgtEl>
                                        <p:attrNameLst>
                                          <p:attrName>style.visibility</p:attrName>
                                        </p:attrNameLst>
                                      </p:cBhvr>
                                      <p:to>
                                        <p:strVal val="visible"/>
                                      </p:to>
                                    </p:set>
                                    <p:animEffect transition="in" filter="fade">
                                      <p:cBhvr>
                                        <p:cTn id="19" dur="500"/>
                                        <p:tgtEl>
                                          <p:spTgt spid="13518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35182"/>
                                        </p:tgtEl>
                                        <p:attrNameLst>
                                          <p:attrName>style.visibility</p:attrName>
                                        </p:attrNameLst>
                                      </p:cBhvr>
                                      <p:to>
                                        <p:strVal val="visible"/>
                                      </p:to>
                                    </p:set>
                                    <p:animEffect transition="in" filter="fade">
                                      <p:cBhvr>
                                        <p:cTn id="22" dur="500"/>
                                        <p:tgtEl>
                                          <p:spTgt spid="13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P spid="135174" grpId="0"/>
      <p:bldP spid="135176" grpId="0"/>
      <p:bldP spid="135179" grpId="0" animBg="1"/>
      <p:bldP spid="135180" grpId="0" animBg="1"/>
      <p:bldP spid="13518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57200" y="1125538"/>
            <a:ext cx="8229600" cy="1425575"/>
          </a:xfrm>
        </p:spPr>
        <p:txBody>
          <a:bodyPr/>
          <a:lstStyle/>
          <a:p>
            <a:r>
              <a:rPr lang="en-AU" altLang="es-CO">
                <a:solidFill>
                  <a:srgbClr val="006699"/>
                </a:solidFill>
              </a:rPr>
              <a:t>Diseñe una presentación didáctica (ilustraciones)</a:t>
            </a:r>
          </a:p>
        </p:txBody>
      </p:sp>
      <p:sp>
        <p:nvSpPr>
          <p:cNvPr id="88069" name="Rectangle 5"/>
          <p:cNvSpPr>
            <a:spLocks noGrp="1" noChangeArrowheads="1"/>
          </p:cNvSpPr>
          <p:nvPr>
            <p:ph type="body" sz="half" idx="1"/>
          </p:nvPr>
        </p:nvSpPr>
        <p:spPr>
          <a:xfrm>
            <a:off x="468313" y="2862263"/>
            <a:ext cx="8280400" cy="792162"/>
          </a:xfrm>
        </p:spPr>
        <p:txBody>
          <a:bodyPr/>
          <a:lstStyle/>
          <a:p>
            <a:pPr>
              <a:buFontTx/>
              <a:buNone/>
            </a:pPr>
            <a:r>
              <a:rPr lang="en-US" altLang="es-CO" sz="2400"/>
              <a:t>Demasiadas ilustraciones pueden distraer a sus estudiantes.</a:t>
            </a:r>
            <a:endParaRPr lang="en-AU" altLang="es-CO" sz="2400"/>
          </a:p>
        </p:txBody>
      </p:sp>
      <p:pic>
        <p:nvPicPr>
          <p:cNvPr id="88081" name="Picture 17" descr="j02323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575" y="3906838"/>
            <a:ext cx="1358900" cy="1106487"/>
          </a:xfrm>
          <a:prstGeom prst="rect">
            <a:avLst/>
          </a:prstGeom>
          <a:noFill/>
          <a:extLst>
            <a:ext uri="{909E8E84-426E-40DD-AFC4-6F175D3DCCD1}">
              <a14:hiddenFill xmlns:a14="http://schemas.microsoft.com/office/drawing/2010/main">
                <a:solidFill>
                  <a:srgbClr val="FFFFFF"/>
                </a:solidFill>
              </a14:hiddenFill>
            </a:ext>
          </a:extLst>
        </p:spPr>
      </p:pic>
      <p:pic>
        <p:nvPicPr>
          <p:cNvPr id="88086" name="Picture 22" descr="j0299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38" y="5435600"/>
            <a:ext cx="1430337" cy="1422400"/>
          </a:xfrm>
          <a:prstGeom prst="rect">
            <a:avLst/>
          </a:prstGeom>
          <a:noFill/>
          <a:extLst>
            <a:ext uri="{909E8E84-426E-40DD-AFC4-6F175D3DCCD1}">
              <a14:hiddenFill xmlns:a14="http://schemas.microsoft.com/office/drawing/2010/main">
                <a:solidFill>
                  <a:srgbClr val="FFFFFF"/>
                </a:solidFill>
              </a14:hiddenFill>
            </a:ext>
          </a:extLst>
        </p:spPr>
      </p:pic>
      <p:pic>
        <p:nvPicPr>
          <p:cNvPr id="88087" name="Picture 23" descr="j02992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2613" y="3854450"/>
            <a:ext cx="1420812" cy="1422400"/>
          </a:xfrm>
          <a:prstGeom prst="rect">
            <a:avLst/>
          </a:prstGeom>
          <a:noFill/>
          <a:extLst>
            <a:ext uri="{909E8E84-426E-40DD-AFC4-6F175D3DCCD1}">
              <a14:hiddenFill xmlns:a14="http://schemas.microsoft.com/office/drawing/2010/main">
                <a:solidFill>
                  <a:srgbClr val="FFFFFF"/>
                </a:solidFill>
              </a14:hiddenFill>
            </a:ext>
          </a:extLst>
        </p:spPr>
      </p:pic>
      <p:pic>
        <p:nvPicPr>
          <p:cNvPr id="88088" name="Picture 24" descr="j02994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25" y="5451475"/>
            <a:ext cx="1370013" cy="1406525"/>
          </a:xfrm>
          <a:prstGeom prst="rect">
            <a:avLst/>
          </a:prstGeom>
          <a:noFill/>
          <a:extLst>
            <a:ext uri="{909E8E84-426E-40DD-AFC4-6F175D3DCCD1}">
              <a14:hiddenFill xmlns:a14="http://schemas.microsoft.com/office/drawing/2010/main">
                <a:solidFill>
                  <a:srgbClr val="FFFFFF"/>
                </a:solidFill>
              </a14:hiddenFill>
            </a:ext>
          </a:extLst>
        </p:spPr>
      </p:pic>
      <p:pic>
        <p:nvPicPr>
          <p:cNvPr id="88093" name="Picture 29" descr="j033059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54995">
            <a:off x="463550" y="3429000"/>
            <a:ext cx="1520825" cy="1944688"/>
          </a:xfrm>
          <a:prstGeom prst="rect">
            <a:avLst/>
          </a:prstGeom>
          <a:noFill/>
          <a:extLst>
            <a:ext uri="{909E8E84-426E-40DD-AFC4-6F175D3DCCD1}">
              <a14:hiddenFill xmlns:a14="http://schemas.microsoft.com/office/drawing/2010/main">
                <a:solidFill>
                  <a:srgbClr val="FFFFFF"/>
                </a:solidFill>
              </a14:hiddenFill>
            </a:ext>
          </a:extLst>
        </p:spPr>
      </p:pic>
      <p:pic>
        <p:nvPicPr>
          <p:cNvPr id="88095" name="Picture 31" descr="j0078782"/>
          <p:cNvPicPr>
            <a:picLocks noChangeAspect="1" noChangeArrowheads="1"/>
          </p:cNvPicPr>
          <p:nvPr>
            <p:ph sz="quarter" idx="3"/>
          </p:nvPr>
        </p:nvPicPr>
        <p:blipFill>
          <a:blip r:embed="rId7" cstate="print">
            <a:extLst>
              <a:ext uri="{28A0092B-C50C-407E-A947-70E740481C1C}">
                <a14:useLocalDpi xmlns:a14="http://schemas.microsoft.com/office/drawing/2010/main" val="0"/>
              </a:ext>
            </a:extLst>
          </a:blip>
          <a:srcRect/>
          <a:stretch>
            <a:fillRect/>
          </a:stretch>
        </p:blipFill>
        <p:spPr>
          <a:xfrm rot="360838">
            <a:off x="6146800" y="3249613"/>
            <a:ext cx="2700338" cy="2149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97" name="Picture 33" descr="j00787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1600" y="998538"/>
            <a:ext cx="831850" cy="2016125"/>
          </a:xfrm>
          <a:prstGeom prst="rect">
            <a:avLst/>
          </a:prstGeom>
          <a:noFill/>
          <a:extLst>
            <a:ext uri="{909E8E84-426E-40DD-AFC4-6F175D3DCCD1}">
              <a14:hiddenFill xmlns:a14="http://schemas.microsoft.com/office/drawing/2010/main">
                <a:solidFill>
                  <a:srgbClr val="FFFFFF"/>
                </a:solidFill>
              </a14:hiddenFill>
            </a:ext>
          </a:extLst>
        </p:spPr>
      </p:pic>
      <p:pic>
        <p:nvPicPr>
          <p:cNvPr id="88098" name="Picture 34" descr="j029934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0375" y="5478463"/>
            <a:ext cx="1081088" cy="1077912"/>
          </a:xfrm>
          <a:prstGeom prst="rect">
            <a:avLst/>
          </a:prstGeom>
          <a:noFill/>
          <a:extLst>
            <a:ext uri="{909E8E84-426E-40DD-AFC4-6F175D3DCCD1}">
              <a14:hiddenFill xmlns:a14="http://schemas.microsoft.com/office/drawing/2010/main">
                <a:solidFill>
                  <a:srgbClr val="FFFFFF"/>
                </a:solidFill>
              </a14:hiddenFill>
            </a:ext>
          </a:extLst>
        </p:spPr>
      </p:pic>
      <p:pic>
        <p:nvPicPr>
          <p:cNvPr id="88099" name="Picture 35" descr="j033055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3975"/>
            <a:ext cx="1573213" cy="1628775"/>
          </a:xfrm>
          <a:prstGeom prst="rect">
            <a:avLst/>
          </a:prstGeom>
          <a:noFill/>
          <a:extLst>
            <a:ext uri="{909E8E84-426E-40DD-AFC4-6F175D3DCCD1}">
              <a14:hiddenFill xmlns:a14="http://schemas.microsoft.com/office/drawing/2010/main">
                <a:solidFill>
                  <a:srgbClr val="FFFFFF"/>
                </a:solidFill>
              </a14:hiddenFill>
            </a:ext>
          </a:extLst>
        </p:spPr>
      </p:pic>
      <p:pic>
        <p:nvPicPr>
          <p:cNvPr id="88101" name="Picture 37" descr="islam4"/>
          <p:cNvPicPr>
            <a:picLocks noChangeAspect="1" noChangeArrowheads="1"/>
          </p:cNvPicPr>
          <p:nvPr>
            <p:ph sz="quarter" idx="2"/>
          </p:nvPr>
        </p:nvPicPr>
        <p:blipFill>
          <a:blip r:embed="rId11">
            <a:extLst>
              <a:ext uri="{28A0092B-C50C-407E-A947-70E740481C1C}">
                <a14:useLocalDpi xmlns:a14="http://schemas.microsoft.com/office/drawing/2010/main" val="0"/>
              </a:ext>
            </a:extLst>
          </a:blip>
          <a:srcRect/>
          <a:stretch>
            <a:fillRect/>
          </a:stretch>
        </p:blipFill>
        <p:spPr>
          <a:xfrm>
            <a:off x="3368675" y="5657850"/>
            <a:ext cx="1858963" cy="119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111" name="AutoShape 47">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88112" name="AutoShape 48">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88113" name="Picture 49" descr="Imagen3">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88114" name="AutoShape 5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88069">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500"/>
                                  </p:stCondLst>
                                  <p:childTnLst>
                                    <p:set>
                                      <p:cBhvr>
                                        <p:cTn id="9" dur="1" fill="hold">
                                          <p:stCondLst>
                                            <p:cond delay="0"/>
                                          </p:stCondLst>
                                        </p:cTn>
                                        <p:tgtEl>
                                          <p:spTgt spid="88088"/>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500"/>
                                  </p:stCondLst>
                                  <p:childTnLst>
                                    <p:set>
                                      <p:cBhvr>
                                        <p:cTn id="12" dur="1" fill="hold">
                                          <p:stCondLst>
                                            <p:cond delay="0"/>
                                          </p:stCondLst>
                                        </p:cTn>
                                        <p:tgtEl>
                                          <p:spTgt spid="88081"/>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500"/>
                                  </p:stCondLst>
                                  <p:childTnLst>
                                    <p:set>
                                      <p:cBhvr>
                                        <p:cTn id="15" dur="1" fill="hold">
                                          <p:stCondLst>
                                            <p:cond delay="0"/>
                                          </p:stCondLst>
                                        </p:cTn>
                                        <p:tgtEl>
                                          <p:spTgt spid="88086"/>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nodeType="afterEffect">
                                  <p:stCondLst>
                                    <p:cond delay="500"/>
                                  </p:stCondLst>
                                  <p:childTnLst>
                                    <p:set>
                                      <p:cBhvr>
                                        <p:cTn id="18" dur="1" fill="hold">
                                          <p:stCondLst>
                                            <p:cond delay="0"/>
                                          </p:stCondLst>
                                        </p:cTn>
                                        <p:tgtEl>
                                          <p:spTgt spid="88099"/>
                                        </p:tgtEl>
                                        <p:attrNameLst>
                                          <p:attrName>style.visibility</p:attrName>
                                        </p:attrNameLst>
                                      </p:cBhvr>
                                      <p:to>
                                        <p:strVal val="visible"/>
                                      </p:to>
                                    </p:set>
                                  </p:childTnLst>
                                </p:cTn>
                              </p:par>
                            </p:childTnLst>
                          </p:cTn>
                        </p:par>
                        <p:par>
                          <p:cTn id="19" fill="hold" nodeType="afterGroup">
                            <p:stCondLst>
                              <p:cond delay="3000"/>
                            </p:stCondLst>
                            <p:childTnLst>
                              <p:par>
                                <p:cTn id="20" presetID="1" presetClass="entr" presetSubtype="0" fill="hold" nodeType="afterEffect">
                                  <p:stCondLst>
                                    <p:cond delay="500"/>
                                  </p:stCondLst>
                                  <p:childTnLst>
                                    <p:set>
                                      <p:cBhvr>
                                        <p:cTn id="21" dur="1" fill="hold">
                                          <p:stCondLst>
                                            <p:cond delay="0"/>
                                          </p:stCondLst>
                                        </p:cTn>
                                        <p:tgtEl>
                                          <p:spTgt spid="88093"/>
                                        </p:tgtEl>
                                        <p:attrNameLst>
                                          <p:attrName>style.visibility</p:attrName>
                                        </p:attrNameLst>
                                      </p:cBhvr>
                                      <p:to>
                                        <p:strVal val="visible"/>
                                      </p:to>
                                    </p:set>
                                  </p:childTnLst>
                                </p:cTn>
                              </p:par>
                            </p:childTnLst>
                          </p:cTn>
                        </p:par>
                        <p:par>
                          <p:cTn id="22" fill="hold" nodeType="afterGroup">
                            <p:stCondLst>
                              <p:cond delay="3500"/>
                            </p:stCondLst>
                            <p:childTnLst>
                              <p:par>
                                <p:cTn id="23" presetID="1" presetClass="entr" presetSubtype="0" fill="hold" nodeType="afterEffect">
                                  <p:stCondLst>
                                    <p:cond delay="500"/>
                                  </p:stCondLst>
                                  <p:childTnLst>
                                    <p:set>
                                      <p:cBhvr>
                                        <p:cTn id="24" dur="1" fill="hold">
                                          <p:stCondLst>
                                            <p:cond delay="0"/>
                                          </p:stCondLst>
                                        </p:cTn>
                                        <p:tgtEl>
                                          <p:spTgt spid="88098"/>
                                        </p:tgtEl>
                                        <p:attrNameLst>
                                          <p:attrName>style.visibility</p:attrName>
                                        </p:attrNameLst>
                                      </p:cBhvr>
                                      <p:to>
                                        <p:strVal val="visible"/>
                                      </p:to>
                                    </p:set>
                                  </p:childTnLst>
                                </p:cTn>
                              </p:par>
                            </p:childTnLst>
                          </p:cTn>
                        </p:par>
                        <p:par>
                          <p:cTn id="25" fill="hold" nodeType="afterGroup">
                            <p:stCondLst>
                              <p:cond delay="4000"/>
                            </p:stCondLst>
                            <p:childTnLst>
                              <p:par>
                                <p:cTn id="26" presetID="1" presetClass="entr" presetSubtype="0" fill="hold" nodeType="afterEffect">
                                  <p:stCondLst>
                                    <p:cond delay="500"/>
                                  </p:stCondLst>
                                  <p:childTnLst>
                                    <p:set>
                                      <p:cBhvr>
                                        <p:cTn id="27" dur="1" fill="hold">
                                          <p:stCondLst>
                                            <p:cond delay="0"/>
                                          </p:stCondLst>
                                        </p:cTn>
                                        <p:tgtEl>
                                          <p:spTgt spid="88087"/>
                                        </p:tgtEl>
                                        <p:attrNameLst>
                                          <p:attrName>style.visibility</p:attrName>
                                        </p:attrNameLst>
                                      </p:cBhvr>
                                      <p:to>
                                        <p:strVal val="visible"/>
                                      </p:to>
                                    </p:set>
                                  </p:childTnLst>
                                </p:cTn>
                              </p:par>
                            </p:childTnLst>
                          </p:cTn>
                        </p:par>
                        <p:par>
                          <p:cTn id="28" fill="hold" nodeType="afterGroup">
                            <p:stCondLst>
                              <p:cond delay="4500"/>
                            </p:stCondLst>
                            <p:childTnLst>
                              <p:par>
                                <p:cTn id="29" presetID="1" presetClass="entr" presetSubtype="0" fill="hold" nodeType="afterEffect">
                                  <p:stCondLst>
                                    <p:cond delay="500"/>
                                  </p:stCondLst>
                                  <p:childTnLst>
                                    <p:set>
                                      <p:cBhvr>
                                        <p:cTn id="30" dur="1" fill="hold">
                                          <p:stCondLst>
                                            <p:cond delay="0"/>
                                          </p:stCondLst>
                                        </p:cTn>
                                        <p:tgtEl>
                                          <p:spTgt spid="88097"/>
                                        </p:tgtEl>
                                        <p:attrNameLst>
                                          <p:attrName>style.visibility</p:attrName>
                                        </p:attrNameLst>
                                      </p:cBhvr>
                                      <p:to>
                                        <p:strVal val="visible"/>
                                      </p:to>
                                    </p:set>
                                  </p:childTnLst>
                                </p:cTn>
                              </p:par>
                            </p:childTnLst>
                          </p:cTn>
                        </p:par>
                        <p:par>
                          <p:cTn id="31" fill="hold" nodeType="afterGroup">
                            <p:stCondLst>
                              <p:cond delay="5000"/>
                            </p:stCondLst>
                            <p:childTnLst>
                              <p:par>
                                <p:cTn id="32" presetID="1" presetClass="entr" presetSubtype="0" fill="hold" nodeType="afterEffect">
                                  <p:stCondLst>
                                    <p:cond delay="500"/>
                                  </p:stCondLst>
                                  <p:childTnLst>
                                    <p:set>
                                      <p:cBhvr>
                                        <p:cTn id="33" dur="1" fill="hold">
                                          <p:stCondLst>
                                            <p:cond delay="0"/>
                                          </p:stCondLst>
                                        </p:cTn>
                                        <p:tgtEl>
                                          <p:spTgt spid="88095"/>
                                        </p:tgtEl>
                                        <p:attrNameLst>
                                          <p:attrName>style.visibility</p:attrName>
                                        </p:attrNameLst>
                                      </p:cBhvr>
                                      <p:to>
                                        <p:strVal val="visible"/>
                                      </p:to>
                                    </p:set>
                                  </p:childTnLst>
                                </p:cTn>
                              </p:par>
                            </p:childTnLst>
                          </p:cTn>
                        </p:par>
                        <p:par>
                          <p:cTn id="34" fill="hold" nodeType="afterGroup">
                            <p:stCondLst>
                              <p:cond delay="5500"/>
                            </p:stCondLst>
                            <p:childTnLst>
                              <p:par>
                                <p:cTn id="35" presetID="1" presetClass="entr" presetSubtype="0" fill="hold" nodeType="afterEffect">
                                  <p:stCondLst>
                                    <p:cond delay="500"/>
                                  </p:stCondLst>
                                  <p:childTnLst>
                                    <p:set>
                                      <p:cBhvr>
                                        <p:cTn id="36" dur="1" fill="hold">
                                          <p:stCondLst>
                                            <p:cond delay="0"/>
                                          </p:stCondLst>
                                        </p:cTn>
                                        <p:tgtEl>
                                          <p:spTgt spid="88101"/>
                                        </p:tgtEl>
                                        <p:attrNameLst>
                                          <p:attrName>style.visibility</p:attrName>
                                        </p:attrNameLst>
                                      </p:cBhvr>
                                      <p:to>
                                        <p:strVal val="visible"/>
                                      </p:to>
                                    </p:set>
                                  </p:childTnLst>
                                </p:cTn>
                              </p:par>
                            </p:childTnLst>
                          </p:cTn>
                        </p:par>
                        <p:par>
                          <p:cTn id="37" fill="hold" nodeType="afterGroup">
                            <p:stCondLst>
                              <p:cond delay="6000"/>
                            </p:stCondLst>
                            <p:childTnLst>
                              <p:par>
                                <p:cTn id="38" presetID="10" presetClass="entr" presetSubtype="0" fill="hold" grpId="0" nodeType="afterEffect">
                                  <p:stCondLst>
                                    <p:cond delay="500"/>
                                  </p:stCondLst>
                                  <p:childTnLst>
                                    <p:set>
                                      <p:cBhvr>
                                        <p:cTn id="39" dur="1" fill="hold">
                                          <p:stCondLst>
                                            <p:cond delay="0"/>
                                          </p:stCondLst>
                                        </p:cTn>
                                        <p:tgtEl>
                                          <p:spTgt spid="88112"/>
                                        </p:tgtEl>
                                        <p:attrNameLst>
                                          <p:attrName>style.visibility</p:attrName>
                                        </p:attrNameLst>
                                      </p:cBhvr>
                                      <p:to>
                                        <p:strVal val="visible"/>
                                      </p:to>
                                    </p:set>
                                    <p:animEffect transition="in" filter="fade">
                                      <p:cBhvr>
                                        <p:cTn id="40" dur="500"/>
                                        <p:tgtEl>
                                          <p:spTgt spid="88112"/>
                                        </p:tgtEl>
                                      </p:cBhvr>
                                    </p:animEffect>
                                  </p:childTnLst>
                                </p:cTn>
                              </p:par>
                              <p:par>
                                <p:cTn id="41" presetID="10" presetClass="entr" presetSubtype="0" fill="hold" nodeType="withEffect">
                                  <p:stCondLst>
                                    <p:cond delay="500"/>
                                  </p:stCondLst>
                                  <p:childTnLst>
                                    <p:set>
                                      <p:cBhvr>
                                        <p:cTn id="42" dur="1" fill="hold">
                                          <p:stCondLst>
                                            <p:cond delay="0"/>
                                          </p:stCondLst>
                                        </p:cTn>
                                        <p:tgtEl>
                                          <p:spTgt spid="88113"/>
                                        </p:tgtEl>
                                        <p:attrNameLst>
                                          <p:attrName>style.visibility</p:attrName>
                                        </p:attrNameLst>
                                      </p:cBhvr>
                                      <p:to>
                                        <p:strVal val="visible"/>
                                      </p:to>
                                    </p:set>
                                    <p:animEffect transition="in" filter="fade">
                                      <p:cBhvr>
                                        <p:cTn id="43" dur="500"/>
                                        <p:tgtEl>
                                          <p:spTgt spid="88113"/>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88111"/>
                                        </p:tgtEl>
                                        <p:attrNameLst>
                                          <p:attrName>style.visibility</p:attrName>
                                        </p:attrNameLst>
                                      </p:cBhvr>
                                      <p:to>
                                        <p:strVal val="visible"/>
                                      </p:to>
                                    </p:set>
                                    <p:animEffect transition="in" filter="fade">
                                      <p:cBhvr>
                                        <p:cTn id="46" dur="500"/>
                                        <p:tgtEl>
                                          <p:spTgt spid="88111"/>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88114"/>
                                        </p:tgtEl>
                                        <p:attrNameLst>
                                          <p:attrName>style.visibility</p:attrName>
                                        </p:attrNameLst>
                                      </p:cBhvr>
                                      <p:to>
                                        <p:strVal val="visible"/>
                                      </p:to>
                                    </p:set>
                                    <p:animEffect transition="in" filter="fade">
                                      <p:cBhvr>
                                        <p:cTn id="49" dur="500"/>
                                        <p:tgtEl>
                                          <p:spTgt spid="8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autoUpdateAnimBg="0"/>
      <p:bldP spid="88111" grpId="0" animBg="1"/>
      <p:bldP spid="88112" grpId="0" animBg="1"/>
      <p:bldP spid="881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457200" y="1066800"/>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AU" altLang="es-CO">
                <a:solidFill>
                  <a:srgbClr val="006699"/>
                </a:solidFill>
              </a:rPr>
              <a:t>Diseñe una presentación didáctica (ilustraciones)</a:t>
            </a:r>
          </a:p>
        </p:txBody>
      </p:sp>
      <p:sp>
        <p:nvSpPr>
          <p:cNvPr id="91145" name="Text Box 9"/>
          <p:cNvSpPr txBox="1">
            <a:spLocks noChangeArrowheads="1"/>
          </p:cNvSpPr>
          <p:nvPr/>
        </p:nvSpPr>
        <p:spPr bwMode="auto">
          <a:xfrm>
            <a:off x="657225" y="3249613"/>
            <a:ext cx="7694613" cy="228282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CO" sz="2400">
                <a:latin typeface="Tahoma" pitchFamily="34" charset="0"/>
              </a:rPr>
              <a:t>Las ilustraciones son más recomendables para:</a:t>
            </a:r>
          </a:p>
          <a:p>
            <a:pPr algn="l"/>
            <a:endParaRPr lang="es-ES" altLang="es-CO" sz="2400">
              <a:latin typeface="Tahoma" pitchFamily="34" charset="0"/>
            </a:endParaRPr>
          </a:p>
          <a:p>
            <a:pPr algn="l">
              <a:buFontTx/>
              <a:buChar char="•"/>
            </a:pPr>
            <a:r>
              <a:rPr lang="es-ES" altLang="es-CO" sz="2400">
                <a:latin typeface="Tahoma" pitchFamily="34" charset="0"/>
              </a:rPr>
              <a:t> Clarificar y organizar la información</a:t>
            </a:r>
          </a:p>
          <a:p>
            <a:pPr algn="l"/>
            <a:r>
              <a:rPr lang="es-ES" altLang="es-CO" sz="2400">
                <a:latin typeface="Tahoma" pitchFamily="34" charset="0"/>
              </a:rPr>
              <a:t> </a:t>
            </a:r>
          </a:p>
          <a:p>
            <a:pPr algn="l">
              <a:buFontTx/>
              <a:buChar char="•"/>
            </a:pPr>
            <a:r>
              <a:rPr lang="es-ES" altLang="es-CO" sz="2400">
                <a:latin typeface="Tahoma" pitchFamily="34" charset="0"/>
              </a:rPr>
              <a:t> Dirigir y mantener la atención de los alumnos.</a:t>
            </a:r>
          </a:p>
          <a:p>
            <a:pPr algn="l"/>
            <a:endParaRPr lang="es-ES" altLang="es-CO" sz="2400">
              <a:latin typeface="Tahoma" pitchFamily="34" charset="0"/>
            </a:endParaRPr>
          </a:p>
        </p:txBody>
      </p:sp>
      <p:sp>
        <p:nvSpPr>
          <p:cNvPr id="91155" name="AutoShape 19">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91156" name="AutoShape 20">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91157" name="Picture 21"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91158" name="AutoShape 22">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114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1145">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1145">
                                            <p:txEl>
                                              <p:pRg st="3" end="3"/>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91145">
                                            <p:txEl>
                                              <p:pRg st="4" end="4"/>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91156"/>
                                        </p:tgtEl>
                                        <p:attrNameLst>
                                          <p:attrName>style.visibility</p:attrName>
                                        </p:attrNameLst>
                                      </p:cBhvr>
                                      <p:to>
                                        <p:strVal val="visible"/>
                                      </p:to>
                                    </p:set>
                                    <p:animEffect transition="in" filter="fade">
                                      <p:cBhvr>
                                        <p:cTn id="19" dur="500"/>
                                        <p:tgtEl>
                                          <p:spTgt spid="91156"/>
                                        </p:tgtEl>
                                      </p:cBhvr>
                                    </p:animEffect>
                                  </p:childTnLst>
                                </p:cTn>
                              </p:par>
                              <p:par>
                                <p:cTn id="20" presetID="10" presetClass="entr" presetSubtype="0" fill="hold" nodeType="withEffect">
                                  <p:stCondLst>
                                    <p:cond delay="500"/>
                                  </p:stCondLst>
                                  <p:childTnLst>
                                    <p:set>
                                      <p:cBhvr>
                                        <p:cTn id="21" dur="1" fill="hold">
                                          <p:stCondLst>
                                            <p:cond delay="0"/>
                                          </p:stCondLst>
                                        </p:cTn>
                                        <p:tgtEl>
                                          <p:spTgt spid="91157"/>
                                        </p:tgtEl>
                                        <p:attrNameLst>
                                          <p:attrName>style.visibility</p:attrName>
                                        </p:attrNameLst>
                                      </p:cBhvr>
                                      <p:to>
                                        <p:strVal val="visible"/>
                                      </p:to>
                                    </p:set>
                                    <p:animEffect transition="in" filter="fade">
                                      <p:cBhvr>
                                        <p:cTn id="22" dur="500"/>
                                        <p:tgtEl>
                                          <p:spTgt spid="9115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91155"/>
                                        </p:tgtEl>
                                        <p:attrNameLst>
                                          <p:attrName>style.visibility</p:attrName>
                                        </p:attrNameLst>
                                      </p:cBhvr>
                                      <p:to>
                                        <p:strVal val="visible"/>
                                      </p:to>
                                    </p:set>
                                    <p:animEffect transition="in" filter="fade">
                                      <p:cBhvr>
                                        <p:cTn id="25" dur="500"/>
                                        <p:tgtEl>
                                          <p:spTgt spid="9115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91158"/>
                                        </p:tgtEl>
                                        <p:attrNameLst>
                                          <p:attrName>style.visibility</p:attrName>
                                        </p:attrNameLst>
                                      </p:cBhvr>
                                      <p:to>
                                        <p:strVal val="visible"/>
                                      </p:to>
                                    </p:set>
                                    <p:animEffect transition="in" filter="fade">
                                      <p:cBhvr>
                                        <p:cTn id="28" dur="500"/>
                                        <p:tgtEl>
                                          <p:spTgt spid="9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build="p"/>
      <p:bldP spid="91155" grpId="0" animBg="1"/>
      <p:bldP spid="91156" grpId="0" animBg="1"/>
      <p:bldP spid="911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457200" y="1066800"/>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AU" altLang="es-CO">
                <a:solidFill>
                  <a:srgbClr val="006699"/>
                </a:solidFill>
              </a:rPr>
              <a:t>Diseñe una presentación didáctica (ilustraciones)</a:t>
            </a:r>
          </a:p>
        </p:txBody>
      </p:sp>
      <p:sp>
        <p:nvSpPr>
          <p:cNvPr id="198659" name="Text Box 3"/>
          <p:cNvSpPr txBox="1">
            <a:spLocks noChangeArrowheads="1"/>
          </p:cNvSpPr>
          <p:nvPr/>
        </p:nvSpPr>
        <p:spPr bwMode="auto">
          <a:xfrm>
            <a:off x="611188" y="3249613"/>
            <a:ext cx="7858125" cy="228282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s-ES" altLang="es-CO" sz="2400">
                <a:latin typeface="Tahoma" pitchFamily="34" charset="0"/>
              </a:rPr>
              <a:t> Permitir una explicación en términos visuales que</a:t>
            </a:r>
          </a:p>
          <a:p>
            <a:pPr algn="l"/>
            <a:r>
              <a:rPr lang="es-ES" altLang="es-CO" sz="2400">
                <a:latin typeface="Tahoma" pitchFamily="34" charset="0"/>
              </a:rPr>
              <a:t>   se dificulta en forma verbal</a:t>
            </a:r>
          </a:p>
          <a:p>
            <a:pPr algn="l"/>
            <a:endParaRPr lang="es-ES" altLang="es-CO" sz="2400">
              <a:latin typeface="Tahoma" pitchFamily="34" charset="0"/>
            </a:endParaRPr>
          </a:p>
          <a:p>
            <a:pPr algn="l">
              <a:buFontTx/>
              <a:buChar char="•"/>
            </a:pPr>
            <a:r>
              <a:rPr lang="es-ES" altLang="es-CO" sz="2400">
                <a:latin typeface="Tahoma" pitchFamily="34" charset="0"/>
              </a:rPr>
              <a:t> Favorecer la retención de la información</a:t>
            </a:r>
          </a:p>
          <a:p>
            <a:pPr algn="l">
              <a:buFontTx/>
              <a:buChar char="•"/>
            </a:pPr>
            <a:endParaRPr lang="es-CO" altLang="es-CO" sz="2400">
              <a:latin typeface="Tahoma" pitchFamily="34" charset="0"/>
            </a:endParaRPr>
          </a:p>
          <a:p>
            <a:pPr algn="l">
              <a:buFontTx/>
              <a:buChar char="•"/>
            </a:pPr>
            <a:r>
              <a:rPr lang="es-CO" altLang="es-CO" sz="2400">
                <a:latin typeface="Tahoma" pitchFamily="34" charset="0"/>
              </a:rPr>
              <a:t> Promover y mejorar el interés y la motivación</a:t>
            </a:r>
            <a:endParaRPr lang="es-ES" altLang="es-CO" sz="2400">
              <a:latin typeface="Tahoma" pitchFamily="34" charset="0"/>
            </a:endParaRPr>
          </a:p>
        </p:txBody>
      </p:sp>
      <p:sp>
        <p:nvSpPr>
          <p:cNvPr id="198663" name="AutoShape 7">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8664" name="AutoShape 8">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8665" name="Picture 9"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8666" name="AutoShape 1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98659">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98659">
                                            <p:txEl>
                                              <p:pRg st="3" end="3"/>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98659">
                                            <p:txEl>
                                              <p:pRg st="5" end="5"/>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98664"/>
                                        </p:tgtEl>
                                        <p:attrNameLst>
                                          <p:attrName>style.visibility</p:attrName>
                                        </p:attrNameLst>
                                      </p:cBhvr>
                                      <p:to>
                                        <p:strVal val="visible"/>
                                      </p:to>
                                    </p:set>
                                    <p:animEffect transition="in" filter="fade">
                                      <p:cBhvr>
                                        <p:cTn id="19" dur="500"/>
                                        <p:tgtEl>
                                          <p:spTgt spid="198664"/>
                                        </p:tgtEl>
                                      </p:cBhvr>
                                    </p:animEffect>
                                  </p:childTnLst>
                                </p:cTn>
                              </p:par>
                              <p:par>
                                <p:cTn id="20" presetID="10" presetClass="entr" presetSubtype="0" fill="hold" nodeType="withEffect">
                                  <p:stCondLst>
                                    <p:cond delay="500"/>
                                  </p:stCondLst>
                                  <p:childTnLst>
                                    <p:set>
                                      <p:cBhvr>
                                        <p:cTn id="21" dur="1" fill="hold">
                                          <p:stCondLst>
                                            <p:cond delay="0"/>
                                          </p:stCondLst>
                                        </p:cTn>
                                        <p:tgtEl>
                                          <p:spTgt spid="198665"/>
                                        </p:tgtEl>
                                        <p:attrNameLst>
                                          <p:attrName>style.visibility</p:attrName>
                                        </p:attrNameLst>
                                      </p:cBhvr>
                                      <p:to>
                                        <p:strVal val="visible"/>
                                      </p:to>
                                    </p:set>
                                    <p:animEffect transition="in" filter="fade">
                                      <p:cBhvr>
                                        <p:cTn id="22" dur="500"/>
                                        <p:tgtEl>
                                          <p:spTgt spid="19866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8663"/>
                                        </p:tgtEl>
                                        <p:attrNameLst>
                                          <p:attrName>style.visibility</p:attrName>
                                        </p:attrNameLst>
                                      </p:cBhvr>
                                      <p:to>
                                        <p:strVal val="visible"/>
                                      </p:to>
                                    </p:set>
                                    <p:animEffect transition="in" filter="fade">
                                      <p:cBhvr>
                                        <p:cTn id="25" dur="500"/>
                                        <p:tgtEl>
                                          <p:spTgt spid="19866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98666"/>
                                        </p:tgtEl>
                                        <p:attrNameLst>
                                          <p:attrName>style.visibility</p:attrName>
                                        </p:attrNameLst>
                                      </p:cBhvr>
                                      <p:to>
                                        <p:strVal val="visible"/>
                                      </p:to>
                                    </p:set>
                                    <p:animEffect transition="in" filter="fade">
                                      <p:cBhvr>
                                        <p:cTn id="28" dur="500"/>
                                        <p:tgtEl>
                                          <p:spTgt spid="19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P spid="198663" grpId="0" animBg="1"/>
      <p:bldP spid="198664" grpId="0" animBg="1"/>
      <p:bldP spid="1986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68313" y="333375"/>
            <a:ext cx="8229600" cy="14255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AU" altLang="es-CO">
                <a:solidFill>
                  <a:srgbClr val="006699"/>
                </a:solidFill>
              </a:rPr>
              <a:t>Diseñe una presentación didáctica (imágenes)</a:t>
            </a:r>
          </a:p>
        </p:txBody>
      </p:sp>
      <p:sp>
        <p:nvSpPr>
          <p:cNvPr id="147460" name="Rectangle 4"/>
          <p:cNvSpPr>
            <a:spLocks noChangeArrowheads="1"/>
          </p:cNvSpPr>
          <p:nvPr/>
        </p:nvSpPr>
        <p:spPr bwMode="auto">
          <a:xfrm>
            <a:off x="2124075" y="5445125"/>
            <a:ext cx="1439863" cy="720725"/>
          </a:xfrm>
          <a:prstGeom prst="rect">
            <a:avLst/>
          </a:prstGeom>
          <a:solidFill>
            <a:srgbClr val="FF66CC"/>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pPr algn="ctr"/>
            <a:r>
              <a:rPr lang="es-ES" altLang="es-CO" sz="1600">
                <a:hlinkClick r:id="rId2" action="ppaction://hlinksldjump"/>
              </a:rPr>
              <a:t>Lógico </a:t>
            </a:r>
          </a:p>
          <a:p>
            <a:pPr algn="ctr"/>
            <a:r>
              <a:rPr lang="es-ES" altLang="es-CO" sz="1600">
                <a:hlinkClick r:id="rId2" action="ppaction://hlinksldjump"/>
              </a:rPr>
              <a:t>Matemática</a:t>
            </a:r>
            <a:endParaRPr lang="es-CO" altLang="es-CO" sz="1600"/>
          </a:p>
        </p:txBody>
      </p:sp>
      <p:sp>
        <p:nvSpPr>
          <p:cNvPr id="147461" name="Line 5"/>
          <p:cNvSpPr>
            <a:spLocks noChangeShapeType="1"/>
          </p:cNvSpPr>
          <p:nvPr/>
        </p:nvSpPr>
        <p:spPr bwMode="auto">
          <a:xfrm rot="16200000">
            <a:off x="4572000" y="547688"/>
            <a:ext cx="0" cy="6337300"/>
          </a:xfrm>
          <a:prstGeom prst="line">
            <a:avLst/>
          </a:prstGeom>
          <a:noFill/>
          <a:ln w="317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62" name="Line 6"/>
          <p:cNvSpPr>
            <a:spLocks noChangeShapeType="1"/>
          </p:cNvSpPr>
          <p:nvPr/>
        </p:nvSpPr>
        <p:spPr bwMode="auto">
          <a:xfrm rot="16200000" flipH="1">
            <a:off x="1690687" y="4076701"/>
            <a:ext cx="720725"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63" name="Line 7"/>
          <p:cNvSpPr>
            <a:spLocks noChangeShapeType="1"/>
          </p:cNvSpPr>
          <p:nvPr/>
        </p:nvSpPr>
        <p:spPr bwMode="auto">
          <a:xfrm rot="5400000" flipV="1">
            <a:off x="5076031" y="4580732"/>
            <a:ext cx="1728787"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64" name="Rectangle 8"/>
          <p:cNvSpPr>
            <a:spLocks noChangeArrowheads="1"/>
          </p:cNvSpPr>
          <p:nvPr/>
        </p:nvSpPr>
        <p:spPr bwMode="auto">
          <a:xfrm>
            <a:off x="1476375" y="4437063"/>
            <a:ext cx="1223963" cy="720725"/>
          </a:xfrm>
          <a:prstGeom prst="rect">
            <a:avLst/>
          </a:prstGeom>
          <a:solidFill>
            <a:srgbClr val="FF99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r>
              <a:rPr lang="es-CO" altLang="es-CO" sz="1600">
                <a:hlinkClick r:id="rId3" action="ppaction://hlinksldjump"/>
              </a:rPr>
              <a:t>Algorítmica</a:t>
            </a:r>
            <a:endParaRPr lang="es-CO" altLang="es-CO" sz="1600"/>
          </a:p>
        </p:txBody>
      </p:sp>
      <p:sp>
        <p:nvSpPr>
          <p:cNvPr id="147465" name="Line 9"/>
          <p:cNvSpPr>
            <a:spLocks noChangeShapeType="1"/>
          </p:cNvSpPr>
          <p:nvPr/>
        </p:nvSpPr>
        <p:spPr bwMode="auto">
          <a:xfrm rot="5400000" flipV="1">
            <a:off x="6443662" y="4076701"/>
            <a:ext cx="720725"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66" name="Rectangle 10"/>
          <p:cNvSpPr>
            <a:spLocks noChangeArrowheads="1"/>
          </p:cNvSpPr>
          <p:nvPr/>
        </p:nvSpPr>
        <p:spPr bwMode="auto">
          <a:xfrm>
            <a:off x="3779838" y="5445125"/>
            <a:ext cx="1439862" cy="720725"/>
          </a:xfrm>
          <a:prstGeom prst="rect">
            <a:avLst/>
          </a:prstGeom>
          <a:solidFill>
            <a:srgbClr val="FF7C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pPr algn="ctr"/>
            <a:r>
              <a:rPr lang="es-ES" altLang="es-CO" sz="1600">
                <a:hlinkClick r:id="rId4" action="ppaction://hlinksldjump"/>
              </a:rPr>
              <a:t>Arreglo de</a:t>
            </a:r>
          </a:p>
          <a:p>
            <a:pPr algn="ctr"/>
            <a:r>
              <a:rPr lang="es-ES" altLang="es-CO" sz="1600">
                <a:hlinkClick r:id="rId4" action="ppaction://hlinksldjump"/>
              </a:rPr>
              <a:t>datos</a:t>
            </a:r>
            <a:endParaRPr lang="es-CO" altLang="es-CO" sz="1600"/>
          </a:p>
        </p:txBody>
      </p:sp>
      <p:sp>
        <p:nvSpPr>
          <p:cNvPr id="147467" name="Rectangle 11"/>
          <p:cNvSpPr>
            <a:spLocks noChangeArrowheads="1"/>
          </p:cNvSpPr>
          <p:nvPr/>
        </p:nvSpPr>
        <p:spPr bwMode="auto">
          <a:xfrm>
            <a:off x="2987675" y="4437063"/>
            <a:ext cx="1368425" cy="720725"/>
          </a:xfrm>
          <a:prstGeom prst="rect">
            <a:avLst/>
          </a:prstGeom>
          <a:solidFill>
            <a:srgbClr val="99FF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r>
              <a:rPr lang="es-ES" altLang="es-CO" sz="1600">
                <a:hlinkClick r:id="rId5" action="ppaction://hlinksldjump"/>
              </a:rPr>
              <a:t>Descriptivas</a:t>
            </a:r>
            <a:endParaRPr lang="es-CO" altLang="es-CO" sz="1600"/>
          </a:p>
        </p:txBody>
      </p:sp>
      <p:sp>
        <p:nvSpPr>
          <p:cNvPr id="147468" name="Rectangle 12"/>
          <p:cNvSpPr>
            <a:spLocks noChangeArrowheads="1"/>
          </p:cNvSpPr>
          <p:nvPr/>
        </p:nvSpPr>
        <p:spPr bwMode="auto">
          <a:xfrm>
            <a:off x="4645025" y="4437063"/>
            <a:ext cx="1150938" cy="720725"/>
          </a:xfrm>
          <a:prstGeom prst="rect">
            <a:avLst/>
          </a:prstGeom>
          <a:solidFill>
            <a:srgbClr val="66CC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r>
              <a:rPr lang="es-CO" altLang="es-CO" sz="1600">
                <a:hlinkClick r:id="rId6" action="ppaction://hlinksldjump"/>
              </a:rPr>
              <a:t>Expresiva</a:t>
            </a:r>
            <a:endParaRPr lang="es-CO" altLang="es-CO" sz="1600"/>
          </a:p>
        </p:txBody>
      </p:sp>
      <p:sp>
        <p:nvSpPr>
          <p:cNvPr id="147469" name="Rectangle 13"/>
          <p:cNvSpPr>
            <a:spLocks noChangeArrowheads="1"/>
          </p:cNvSpPr>
          <p:nvPr/>
        </p:nvSpPr>
        <p:spPr bwMode="auto">
          <a:xfrm>
            <a:off x="6154738" y="4437063"/>
            <a:ext cx="1512887" cy="720725"/>
          </a:xfrm>
          <a:prstGeom prst="rect">
            <a:avLst/>
          </a:prstGeom>
          <a:solidFill>
            <a:srgbClr val="9999FF"/>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r>
              <a:rPr lang="es-ES" altLang="es-CO" sz="1600">
                <a:hlinkClick r:id="rId7" action="ppaction://hlinksldjump"/>
              </a:rPr>
              <a:t>Construccional</a:t>
            </a:r>
            <a:endParaRPr lang="es-CO" altLang="es-CO" sz="1600"/>
          </a:p>
        </p:txBody>
      </p:sp>
      <p:sp>
        <p:nvSpPr>
          <p:cNvPr id="147470" name="Rectangle 14"/>
          <p:cNvSpPr>
            <a:spLocks noChangeArrowheads="1"/>
          </p:cNvSpPr>
          <p:nvPr/>
        </p:nvSpPr>
        <p:spPr bwMode="auto">
          <a:xfrm>
            <a:off x="5435600" y="5445125"/>
            <a:ext cx="1079500" cy="720725"/>
          </a:xfrm>
          <a:prstGeom prst="rect">
            <a:avLst/>
          </a:prstGeom>
          <a:solidFill>
            <a:srgbClr val="FFFF66"/>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defRPr>
                <a:solidFill>
                  <a:schemeClr val="tx1"/>
                </a:solidFill>
                <a:latin typeface="Tahoma" pitchFamily="34" charset="0"/>
              </a:defRPr>
            </a:lvl1pPr>
            <a:lvl2pPr marL="800100" indent="-342900" algn="l">
              <a:defRPr>
                <a:solidFill>
                  <a:schemeClr val="tx1"/>
                </a:solidFill>
                <a:latin typeface="Tahoma" pitchFamily="34" charset="0"/>
              </a:defRPr>
            </a:lvl2pPr>
            <a:lvl3pPr marL="1257300" indent="-342900" algn="l">
              <a:defRPr>
                <a:solidFill>
                  <a:schemeClr val="tx1"/>
                </a:solidFill>
                <a:latin typeface="Tahoma" pitchFamily="34" charset="0"/>
              </a:defRPr>
            </a:lvl3pPr>
            <a:lvl4pPr marL="1714500" indent="-342900" algn="l">
              <a:defRPr>
                <a:solidFill>
                  <a:schemeClr val="tx1"/>
                </a:solidFill>
                <a:latin typeface="Tahoma" pitchFamily="34" charset="0"/>
              </a:defRPr>
            </a:lvl4pPr>
            <a:lvl5pPr marL="2171700" indent="-342900" algn="l">
              <a:defRPr>
                <a:solidFill>
                  <a:schemeClr val="tx1"/>
                </a:solidFill>
                <a:latin typeface="Tahoma" pitchFamily="34" charset="0"/>
              </a:defRPr>
            </a:lvl5pPr>
            <a:lvl6pPr marL="2628900" indent="-342900" fontAlgn="base">
              <a:spcBef>
                <a:spcPct val="0"/>
              </a:spcBef>
              <a:spcAft>
                <a:spcPct val="0"/>
              </a:spcAft>
              <a:defRPr>
                <a:solidFill>
                  <a:schemeClr val="tx1"/>
                </a:solidFill>
                <a:latin typeface="Tahoma" pitchFamily="34" charset="0"/>
              </a:defRPr>
            </a:lvl6pPr>
            <a:lvl7pPr marL="3086100" indent="-342900" fontAlgn="base">
              <a:spcBef>
                <a:spcPct val="0"/>
              </a:spcBef>
              <a:spcAft>
                <a:spcPct val="0"/>
              </a:spcAft>
              <a:defRPr>
                <a:solidFill>
                  <a:schemeClr val="tx1"/>
                </a:solidFill>
                <a:latin typeface="Tahoma" pitchFamily="34" charset="0"/>
              </a:defRPr>
            </a:lvl7pPr>
            <a:lvl8pPr marL="3543300" indent="-342900" fontAlgn="base">
              <a:spcBef>
                <a:spcPct val="0"/>
              </a:spcBef>
              <a:spcAft>
                <a:spcPct val="0"/>
              </a:spcAft>
              <a:defRPr>
                <a:solidFill>
                  <a:schemeClr val="tx1"/>
                </a:solidFill>
                <a:latin typeface="Tahoma" pitchFamily="34" charset="0"/>
              </a:defRPr>
            </a:lvl8pPr>
            <a:lvl9pPr marL="4000500" indent="-342900" fontAlgn="base">
              <a:spcBef>
                <a:spcPct val="0"/>
              </a:spcBef>
              <a:spcAft>
                <a:spcPct val="0"/>
              </a:spcAft>
              <a:defRPr>
                <a:solidFill>
                  <a:schemeClr val="tx1"/>
                </a:solidFill>
                <a:latin typeface="Tahoma" pitchFamily="34" charset="0"/>
              </a:defRPr>
            </a:lvl9pPr>
          </a:lstStyle>
          <a:p>
            <a:r>
              <a:rPr lang="es-ES" altLang="es-CO" sz="1600">
                <a:hlinkClick r:id="rId8" action="ppaction://hlinksldjump"/>
              </a:rPr>
              <a:t>Funcional</a:t>
            </a:r>
            <a:endParaRPr lang="es-CO" altLang="es-CO" sz="1600"/>
          </a:p>
        </p:txBody>
      </p:sp>
      <p:sp>
        <p:nvSpPr>
          <p:cNvPr id="147472" name="Line 16"/>
          <p:cNvSpPr>
            <a:spLocks noChangeShapeType="1"/>
          </p:cNvSpPr>
          <p:nvPr/>
        </p:nvSpPr>
        <p:spPr bwMode="auto">
          <a:xfrm rot="16200000">
            <a:off x="3348831" y="4077494"/>
            <a:ext cx="719138" cy="0"/>
          </a:xfrm>
          <a:prstGeom prst="line">
            <a:avLst/>
          </a:prstGeom>
          <a:noFill/>
          <a:ln w="31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73" name="Line 17"/>
          <p:cNvSpPr>
            <a:spLocks noChangeShapeType="1"/>
          </p:cNvSpPr>
          <p:nvPr/>
        </p:nvSpPr>
        <p:spPr bwMode="auto">
          <a:xfrm rot="16200000">
            <a:off x="3636963" y="4581525"/>
            <a:ext cx="1727200" cy="0"/>
          </a:xfrm>
          <a:prstGeom prst="line">
            <a:avLst/>
          </a:prstGeom>
          <a:noFill/>
          <a:ln w="31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74" name="Line 18"/>
          <p:cNvSpPr>
            <a:spLocks noChangeShapeType="1"/>
          </p:cNvSpPr>
          <p:nvPr/>
        </p:nvSpPr>
        <p:spPr bwMode="auto">
          <a:xfrm rot="16200000">
            <a:off x="4860131" y="4077494"/>
            <a:ext cx="719138" cy="0"/>
          </a:xfrm>
          <a:prstGeom prst="line">
            <a:avLst/>
          </a:prstGeom>
          <a:noFill/>
          <a:ln w="31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147475" name="Rectangle 19"/>
          <p:cNvSpPr>
            <a:spLocks noChangeArrowheads="1"/>
          </p:cNvSpPr>
          <p:nvPr/>
        </p:nvSpPr>
        <p:spPr bwMode="auto">
          <a:xfrm>
            <a:off x="2322513" y="2132013"/>
            <a:ext cx="4319587" cy="9366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O" altLang="es-CO" sz="2400">
                <a:latin typeface="Tahoma" pitchFamily="34" charset="0"/>
              </a:rPr>
              <a:t>Tipo de Ilustraciones para  </a:t>
            </a:r>
          </a:p>
          <a:p>
            <a:r>
              <a:rPr lang="es-CO" altLang="es-CO" sz="2400">
                <a:latin typeface="Tahoma" pitchFamily="34" charset="0"/>
              </a:rPr>
              <a:t>materiales educativos</a:t>
            </a:r>
          </a:p>
        </p:txBody>
      </p:sp>
      <p:sp>
        <p:nvSpPr>
          <p:cNvPr id="147479" name="Line 23"/>
          <p:cNvSpPr>
            <a:spLocks noChangeShapeType="1"/>
          </p:cNvSpPr>
          <p:nvPr/>
        </p:nvSpPr>
        <p:spPr bwMode="auto">
          <a:xfrm>
            <a:off x="2843213" y="3716338"/>
            <a:ext cx="0"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7483" name="Line 27"/>
          <p:cNvSpPr>
            <a:spLocks noChangeShapeType="1"/>
          </p:cNvSpPr>
          <p:nvPr/>
        </p:nvSpPr>
        <p:spPr bwMode="auto">
          <a:xfrm>
            <a:off x="4500563"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7491" name="Text Box 35"/>
          <p:cNvSpPr txBox="1">
            <a:spLocks noChangeArrowheads="1"/>
          </p:cNvSpPr>
          <p:nvPr/>
        </p:nvSpPr>
        <p:spPr bwMode="auto">
          <a:xfrm>
            <a:off x="6597650" y="5364163"/>
            <a:ext cx="2051050" cy="94297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sz="1400">
                <a:solidFill>
                  <a:srgbClr val="336699"/>
                </a:solidFill>
                <a:latin typeface="Tahoma" pitchFamily="34" charset="0"/>
              </a:rPr>
              <a:t>Haga click en cada cuadro para ver los ejemplos o siga la flecha para continuar</a:t>
            </a:r>
            <a:endParaRPr lang="es-ES" altLang="es-CO" sz="1400">
              <a:solidFill>
                <a:srgbClr val="336699"/>
              </a:solidFill>
              <a:latin typeface="Tahoma" pitchFamily="34" charset="0"/>
            </a:endParaRPr>
          </a:p>
        </p:txBody>
      </p:sp>
      <p:sp>
        <p:nvSpPr>
          <p:cNvPr id="147495" name="AutoShape 39">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7496" name="AutoShape 40">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47497" name="Picture 41" descr="Imagen3">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47498" name="AutoShape 42">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7475"/>
                                        </p:tgtEl>
                                        <p:attrNameLst>
                                          <p:attrName>style.visibility</p:attrName>
                                        </p:attrNameLst>
                                      </p:cBhvr>
                                      <p:to>
                                        <p:strVal val="visible"/>
                                      </p:to>
                                    </p:set>
                                  </p:childTnLst>
                                </p:cTn>
                              </p:par>
                            </p:childTnLst>
                          </p:cTn>
                        </p:par>
                        <p:par>
                          <p:cTn id="7" fill="hold" nodeType="afterGroup">
                            <p:stCondLst>
                              <p:cond delay="500"/>
                            </p:stCondLst>
                            <p:childTnLst>
                              <p:par>
                                <p:cTn id="8" presetID="16" presetClass="entr" presetSubtype="26" fill="hold" grpId="0" nodeType="afterEffect">
                                  <p:stCondLst>
                                    <p:cond delay="0"/>
                                  </p:stCondLst>
                                  <p:childTnLst>
                                    <p:set>
                                      <p:cBhvr>
                                        <p:cTn id="9" dur="1" fill="hold">
                                          <p:stCondLst>
                                            <p:cond delay="0"/>
                                          </p:stCondLst>
                                        </p:cTn>
                                        <p:tgtEl>
                                          <p:spTgt spid="147483"/>
                                        </p:tgtEl>
                                        <p:attrNameLst>
                                          <p:attrName>style.visibility</p:attrName>
                                        </p:attrNameLst>
                                      </p:cBhvr>
                                      <p:to>
                                        <p:strVal val="visible"/>
                                      </p:to>
                                    </p:set>
                                    <p:animEffect transition="in" filter="barn(inHorizontal)">
                                      <p:cBhvr>
                                        <p:cTn id="10" dur="500"/>
                                        <p:tgtEl>
                                          <p:spTgt spid="14748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47462"/>
                                        </p:tgtEl>
                                        <p:attrNameLst>
                                          <p:attrName>style.visibility</p:attrName>
                                        </p:attrNameLst>
                                      </p:cBhvr>
                                      <p:to>
                                        <p:strVal val="visible"/>
                                      </p:to>
                                    </p:set>
                                    <p:animEffect transition="in" filter="barn(outVertical)">
                                      <p:cBhvr>
                                        <p:cTn id="13" dur="500"/>
                                        <p:tgtEl>
                                          <p:spTgt spid="14746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7479"/>
                                        </p:tgtEl>
                                        <p:attrNameLst>
                                          <p:attrName>style.visibility</p:attrName>
                                        </p:attrNameLst>
                                      </p:cBhvr>
                                      <p:to>
                                        <p:strVal val="visible"/>
                                      </p:to>
                                    </p:set>
                                    <p:animEffect transition="in" filter="barn(outVertical)">
                                      <p:cBhvr>
                                        <p:cTn id="16" dur="500"/>
                                        <p:tgtEl>
                                          <p:spTgt spid="147479"/>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47461"/>
                                        </p:tgtEl>
                                        <p:attrNameLst>
                                          <p:attrName>style.visibility</p:attrName>
                                        </p:attrNameLst>
                                      </p:cBhvr>
                                      <p:to>
                                        <p:strVal val="visible"/>
                                      </p:to>
                                    </p:set>
                                    <p:animEffect transition="in" filter="barn(outVertical)">
                                      <p:cBhvr>
                                        <p:cTn id="19" dur="500"/>
                                        <p:tgtEl>
                                          <p:spTgt spid="14746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47472"/>
                                        </p:tgtEl>
                                        <p:attrNameLst>
                                          <p:attrName>style.visibility</p:attrName>
                                        </p:attrNameLst>
                                      </p:cBhvr>
                                      <p:to>
                                        <p:strVal val="visible"/>
                                      </p:to>
                                    </p:set>
                                    <p:animEffect transition="in" filter="barn(outVertical)">
                                      <p:cBhvr>
                                        <p:cTn id="22" dur="500"/>
                                        <p:tgtEl>
                                          <p:spTgt spid="14747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47473"/>
                                        </p:tgtEl>
                                        <p:attrNameLst>
                                          <p:attrName>style.visibility</p:attrName>
                                        </p:attrNameLst>
                                      </p:cBhvr>
                                      <p:to>
                                        <p:strVal val="visible"/>
                                      </p:to>
                                    </p:set>
                                    <p:animEffect transition="in" filter="barn(outVertical)">
                                      <p:cBhvr>
                                        <p:cTn id="25" dur="500"/>
                                        <p:tgtEl>
                                          <p:spTgt spid="147473"/>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47474"/>
                                        </p:tgtEl>
                                        <p:attrNameLst>
                                          <p:attrName>style.visibility</p:attrName>
                                        </p:attrNameLst>
                                      </p:cBhvr>
                                      <p:to>
                                        <p:strVal val="visible"/>
                                      </p:to>
                                    </p:set>
                                    <p:animEffect transition="in" filter="barn(outVertical)">
                                      <p:cBhvr>
                                        <p:cTn id="28" dur="500"/>
                                        <p:tgtEl>
                                          <p:spTgt spid="147474"/>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47463"/>
                                        </p:tgtEl>
                                        <p:attrNameLst>
                                          <p:attrName>style.visibility</p:attrName>
                                        </p:attrNameLst>
                                      </p:cBhvr>
                                      <p:to>
                                        <p:strVal val="visible"/>
                                      </p:to>
                                    </p:set>
                                    <p:animEffect transition="in" filter="barn(outVertical)">
                                      <p:cBhvr>
                                        <p:cTn id="31" dur="500"/>
                                        <p:tgtEl>
                                          <p:spTgt spid="147463"/>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47465"/>
                                        </p:tgtEl>
                                        <p:attrNameLst>
                                          <p:attrName>style.visibility</p:attrName>
                                        </p:attrNameLst>
                                      </p:cBhvr>
                                      <p:to>
                                        <p:strVal val="visible"/>
                                      </p:to>
                                    </p:set>
                                    <p:animEffect transition="in" filter="barn(outVertical)">
                                      <p:cBhvr>
                                        <p:cTn id="34" dur="500"/>
                                        <p:tgtEl>
                                          <p:spTgt spid="147465"/>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47464"/>
                                        </p:tgtEl>
                                        <p:attrNameLst>
                                          <p:attrName>style.visibility</p:attrName>
                                        </p:attrNameLst>
                                      </p:cBhvr>
                                      <p:to>
                                        <p:strVal val="visible"/>
                                      </p:to>
                                    </p:set>
                                  </p:childTnLst>
                                </p:cTn>
                              </p:par>
                            </p:childTnLst>
                          </p:cTn>
                        </p:par>
                        <p:par>
                          <p:cTn id="38" fill="hold" nodeType="afterGroup">
                            <p:stCondLst>
                              <p:cond delay="1000"/>
                            </p:stCondLst>
                            <p:childTnLst>
                              <p:par>
                                <p:cTn id="39" presetID="1" presetClass="entr" presetSubtype="0" fill="hold" grpId="0" nodeType="afterEffect">
                                  <p:stCondLst>
                                    <p:cond delay="500"/>
                                  </p:stCondLst>
                                  <p:childTnLst>
                                    <p:set>
                                      <p:cBhvr>
                                        <p:cTn id="40" dur="1" fill="hold">
                                          <p:stCondLst>
                                            <p:cond delay="0"/>
                                          </p:stCondLst>
                                        </p:cTn>
                                        <p:tgtEl>
                                          <p:spTgt spid="147467"/>
                                        </p:tgtEl>
                                        <p:attrNameLst>
                                          <p:attrName>style.visibility</p:attrName>
                                        </p:attrNameLst>
                                      </p:cBhvr>
                                      <p:to>
                                        <p:strVal val="visible"/>
                                      </p:to>
                                    </p:set>
                                  </p:childTnLst>
                                </p:cTn>
                              </p:par>
                            </p:childTnLst>
                          </p:cTn>
                        </p:par>
                        <p:par>
                          <p:cTn id="41" fill="hold" nodeType="afterGroup">
                            <p:stCondLst>
                              <p:cond delay="1500"/>
                            </p:stCondLst>
                            <p:childTnLst>
                              <p:par>
                                <p:cTn id="42" presetID="1" presetClass="entr" presetSubtype="0" fill="hold" grpId="0" nodeType="afterEffect">
                                  <p:stCondLst>
                                    <p:cond delay="500"/>
                                  </p:stCondLst>
                                  <p:childTnLst>
                                    <p:set>
                                      <p:cBhvr>
                                        <p:cTn id="43" dur="1" fill="hold">
                                          <p:stCondLst>
                                            <p:cond delay="0"/>
                                          </p:stCondLst>
                                        </p:cTn>
                                        <p:tgtEl>
                                          <p:spTgt spid="147468"/>
                                        </p:tgtEl>
                                        <p:attrNameLst>
                                          <p:attrName>style.visibility</p:attrName>
                                        </p:attrNameLst>
                                      </p:cBhvr>
                                      <p:to>
                                        <p:strVal val="visible"/>
                                      </p:to>
                                    </p:set>
                                  </p:childTnLst>
                                </p:cTn>
                              </p:par>
                            </p:childTnLst>
                          </p:cTn>
                        </p:par>
                        <p:par>
                          <p:cTn id="44" fill="hold" nodeType="afterGroup">
                            <p:stCondLst>
                              <p:cond delay="2000"/>
                            </p:stCondLst>
                            <p:childTnLst>
                              <p:par>
                                <p:cTn id="45" presetID="1" presetClass="entr" presetSubtype="0" fill="hold" grpId="0" nodeType="afterEffect">
                                  <p:stCondLst>
                                    <p:cond delay="500"/>
                                  </p:stCondLst>
                                  <p:childTnLst>
                                    <p:set>
                                      <p:cBhvr>
                                        <p:cTn id="46" dur="1" fill="hold">
                                          <p:stCondLst>
                                            <p:cond delay="0"/>
                                          </p:stCondLst>
                                        </p:cTn>
                                        <p:tgtEl>
                                          <p:spTgt spid="147469"/>
                                        </p:tgtEl>
                                        <p:attrNameLst>
                                          <p:attrName>style.visibility</p:attrName>
                                        </p:attrNameLst>
                                      </p:cBhvr>
                                      <p:to>
                                        <p:strVal val="visible"/>
                                      </p:to>
                                    </p:set>
                                  </p:childTnLst>
                                </p:cTn>
                              </p:par>
                            </p:childTnLst>
                          </p:cTn>
                        </p:par>
                        <p:par>
                          <p:cTn id="47" fill="hold" nodeType="afterGroup">
                            <p:stCondLst>
                              <p:cond delay="2500"/>
                            </p:stCondLst>
                            <p:childTnLst>
                              <p:par>
                                <p:cTn id="48" presetID="1" presetClass="entr" presetSubtype="0" fill="hold" grpId="1" nodeType="afterEffect">
                                  <p:stCondLst>
                                    <p:cond delay="500"/>
                                  </p:stCondLst>
                                  <p:childTnLst>
                                    <p:set>
                                      <p:cBhvr>
                                        <p:cTn id="49" dur="1" fill="hold">
                                          <p:stCondLst>
                                            <p:cond delay="0"/>
                                          </p:stCondLst>
                                        </p:cTn>
                                        <p:tgtEl>
                                          <p:spTgt spid="147469"/>
                                        </p:tgtEl>
                                        <p:attrNameLst>
                                          <p:attrName>style.visibility</p:attrName>
                                        </p:attrNameLst>
                                      </p:cBhvr>
                                      <p:to>
                                        <p:strVal val="visible"/>
                                      </p:to>
                                    </p:set>
                                  </p:childTnLst>
                                </p:cTn>
                              </p:par>
                            </p:childTnLst>
                          </p:cTn>
                        </p:par>
                        <p:par>
                          <p:cTn id="50" fill="hold" nodeType="afterGroup">
                            <p:stCondLst>
                              <p:cond delay="3000"/>
                            </p:stCondLst>
                            <p:childTnLst>
                              <p:par>
                                <p:cTn id="51" presetID="1" presetClass="entr" presetSubtype="0" fill="hold" grpId="0" nodeType="afterEffect">
                                  <p:stCondLst>
                                    <p:cond delay="500"/>
                                  </p:stCondLst>
                                  <p:childTnLst>
                                    <p:set>
                                      <p:cBhvr>
                                        <p:cTn id="52" dur="1" fill="hold">
                                          <p:stCondLst>
                                            <p:cond delay="0"/>
                                          </p:stCondLst>
                                        </p:cTn>
                                        <p:tgtEl>
                                          <p:spTgt spid="147460"/>
                                        </p:tgtEl>
                                        <p:attrNameLst>
                                          <p:attrName>style.visibility</p:attrName>
                                        </p:attrNameLst>
                                      </p:cBhvr>
                                      <p:to>
                                        <p:strVal val="visible"/>
                                      </p:to>
                                    </p:set>
                                  </p:childTnLst>
                                </p:cTn>
                              </p:par>
                            </p:childTnLst>
                          </p:cTn>
                        </p:par>
                        <p:par>
                          <p:cTn id="53" fill="hold" nodeType="afterGroup">
                            <p:stCondLst>
                              <p:cond delay="3500"/>
                            </p:stCondLst>
                            <p:childTnLst>
                              <p:par>
                                <p:cTn id="54" presetID="1" presetClass="entr" presetSubtype="0" fill="hold" grpId="0" nodeType="afterEffect">
                                  <p:stCondLst>
                                    <p:cond delay="500"/>
                                  </p:stCondLst>
                                  <p:childTnLst>
                                    <p:set>
                                      <p:cBhvr>
                                        <p:cTn id="55" dur="1" fill="hold">
                                          <p:stCondLst>
                                            <p:cond delay="0"/>
                                          </p:stCondLst>
                                        </p:cTn>
                                        <p:tgtEl>
                                          <p:spTgt spid="147466"/>
                                        </p:tgtEl>
                                        <p:attrNameLst>
                                          <p:attrName>style.visibility</p:attrName>
                                        </p:attrNameLst>
                                      </p:cBhvr>
                                      <p:to>
                                        <p:strVal val="visible"/>
                                      </p:to>
                                    </p:set>
                                  </p:childTnLst>
                                </p:cTn>
                              </p:par>
                            </p:childTnLst>
                          </p:cTn>
                        </p:par>
                        <p:par>
                          <p:cTn id="56" fill="hold" nodeType="afterGroup">
                            <p:stCondLst>
                              <p:cond delay="4000"/>
                            </p:stCondLst>
                            <p:childTnLst>
                              <p:par>
                                <p:cTn id="57" presetID="1" presetClass="entr" presetSubtype="0" fill="hold" grpId="0" nodeType="afterEffect">
                                  <p:stCondLst>
                                    <p:cond delay="500"/>
                                  </p:stCondLst>
                                  <p:childTnLst>
                                    <p:set>
                                      <p:cBhvr>
                                        <p:cTn id="58" dur="1" fill="hold">
                                          <p:stCondLst>
                                            <p:cond delay="0"/>
                                          </p:stCondLst>
                                        </p:cTn>
                                        <p:tgtEl>
                                          <p:spTgt spid="147470"/>
                                        </p:tgtEl>
                                        <p:attrNameLst>
                                          <p:attrName>style.visibility</p:attrName>
                                        </p:attrNameLst>
                                      </p:cBhvr>
                                      <p:to>
                                        <p:strVal val="visible"/>
                                      </p:to>
                                    </p:set>
                                  </p:childTnLst>
                                </p:cTn>
                              </p:par>
                            </p:childTnLst>
                          </p:cTn>
                        </p:par>
                        <p:par>
                          <p:cTn id="59" fill="hold" nodeType="afterGroup">
                            <p:stCondLst>
                              <p:cond delay="4500"/>
                            </p:stCondLst>
                            <p:childTnLst>
                              <p:par>
                                <p:cTn id="60" presetID="1" presetClass="entr" presetSubtype="0" fill="hold" grpId="0" nodeType="afterEffect">
                                  <p:stCondLst>
                                    <p:cond delay="500"/>
                                  </p:stCondLst>
                                  <p:childTnLst>
                                    <p:set>
                                      <p:cBhvr>
                                        <p:cTn id="61" dur="1" fill="hold">
                                          <p:stCondLst>
                                            <p:cond delay="0"/>
                                          </p:stCondLst>
                                        </p:cTn>
                                        <p:tgtEl>
                                          <p:spTgt spid="147491"/>
                                        </p:tgtEl>
                                        <p:attrNameLst>
                                          <p:attrName>style.visibility</p:attrName>
                                        </p:attrNameLst>
                                      </p:cBhvr>
                                      <p:to>
                                        <p:strVal val="visible"/>
                                      </p:to>
                                    </p:set>
                                  </p:childTnLst>
                                </p:cTn>
                              </p:par>
                            </p:childTnLst>
                          </p:cTn>
                        </p:par>
                        <p:par>
                          <p:cTn id="62" fill="hold" nodeType="afterGroup">
                            <p:stCondLst>
                              <p:cond delay="5000"/>
                            </p:stCondLst>
                            <p:childTnLst>
                              <p:par>
                                <p:cTn id="63" presetID="10" presetClass="entr" presetSubtype="0" fill="hold" grpId="0" nodeType="afterEffect">
                                  <p:stCondLst>
                                    <p:cond delay="500"/>
                                  </p:stCondLst>
                                  <p:childTnLst>
                                    <p:set>
                                      <p:cBhvr>
                                        <p:cTn id="64" dur="1" fill="hold">
                                          <p:stCondLst>
                                            <p:cond delay="0"/>
                                          </p:stCondLst>
                                        </p:cTn>
                                        <p:tgtEl>
                                          <p:spTgt spid="147496"/>
                                        </p:tgtEl>
                                        <p:attrNameLst>
                                          <p:attrName>style.visibility</p:attrName>
                                        </p:attrNameLst>
                                      </p:cBhvr>
                                      <p:to>
                                        <p:strVal val="visible"/>
                                      </p:to>
                                    </p:set>
                                    <p:animEffect transition="in" filter="fade">
                                      <p:cBhvr>
                                        <p:cTn id="65" dur="500"/>
                                        <p:tgtEl>
                                          <p:spTgt spid="147496"/>
                                        </p:tgtEl>
                                      </p:cBhvr>
                                    </p:animEffect>
                                  </p:childTnLst>
                                </p:cTn>
                              </p:par>
                              <p:par>
                                <p:cTn id="66" presetID="10" presetClass="entr" presetSubtype="0" fill="hold" nodeType="withEffect">
                                  <p:stCondLst>
                                    <p:cond delay="500"/>
                                  </p:stCondLst>
                                  <p:childTnLst>
                                    <p:set>
                                      <p:cBhvr>
                                        <p:cTn id="67" dur="1" fill="hold">
                                          <p:stCondLst>
                                            <p:cond delay="0"/>
                                          </p:stCondLst>
                                        </p:cTn>
                                        <p:tgtEl>
                                          <p:spTgt spid="147497"/>
                                        </p:tgtEl>
                                        <p:attrNameLst>
                                          <p:attrName>style.visibility</p:attrName>
                                        </p:attrNameLst>
                                      </p:cBhvr>
                                      <p:to>
                                        <p:strVal val="visible"/>
                                      </p:to>
                                    </p:set>
                                    <p:animEffect transition="in" filter="fade">
                                      <p:cBhvr>
                                        <p:cTn id="68" dur="500"/>
                                        <p:tgtEl>
                                          <p:spTgt spid="147497"/>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147495"/>
                                        </p:tgtEl>
                                        <p:attrNameLst>
                                          <p:attrName>style.visibility</p:attrName>
                                        </p:attrNameLst>
                                      </p:cBhvr>
                                      <p:to>
                                        <p:strVal val="visible"/>
                                      </p:to>
                                    </p:set>
                                    <p:animEffect transition="in" filter="fade">
                                      <p:cBhvr>
                                        <p:cTn id="71" dur="500"/>
                                        <p:tgtEl>
                                          <p:spTgt spid="147495"/>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147498"/>
                                        </p:tgtEl>
                                        <p:attrNameLst>
                                          <p:attrName>style.visibility</p:attrName>
                                        </p:attrNameLst>
                                      </p:cBhvr>
                                      <p:to>
                                        <p:strVal val="visible"/>
                                      </p:to>
                                    </p:set>
                                    <p:animEffect transition="in" filter="fade">
                                      <p:cBhvr>
                                        <p:cTn id="74" dur="500"/>
                                        <p:tgtEl>
                                          <p:spTgt spid="147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P spid="147461" grpId="0" animBg="1"/>
      <p:bldP spid="147462" grpId="0" animBg="1"/>
      <p:bldP spid="147463" grpId="0" animBg="1"/>
      <p:bldP spid="147464" grpId="0" animBg="1"/>
      <p:bldP spid="147465" grpId="0" animBg="1"/>
      <p:bldP spid="147466" grpId="0" animBg="1"/>
      <p:bldP spid="147467" grpId="0" animBg="1"/>
      <p:bldP spid="147468" grpId="0" animBg="1"/>
      <p:bldP spid="147469" grpId="0" animBg="1"/>
      <p:bldP spid="147469" grpId="1" animBg="1"/>
      <p:bldP spid="147470" grpId="0" animBg="1"/>
      <p:bldP spid="147472" grpId="0" animBg="1"/>
      <p:bldP spid="147473" grpId="0" animBg="1"/>
      <p:bldP spid="147474" grpId="0" animBg="1"/>
      <p:bldP spid="147475" grpId="0" animBg="1"/>
      <p:bldP spid="147479" grpId="0" animBg="1"/>
      <p:bldP spid="147483" grpId="0" animBg="1"/>
      <p:bldP spid="147491" grpId="0"/>
      <p:bldP spid="147495" grpId="0" animBg="1"/>
      <p:bldP spid="147496" grpId="0" animBg="1"/>
      <p:bldP spid="1474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xfrm>
            <a:off x="341313" y="5499100"/>
            <a:ext cx="8507412" cy="944563"/>
          </a:xfrm>
        </p:spPr>
        <p:txBody>
          <a:bodyPr/>
          <a:lstStyle/>
          <a:p>
            <a:pPr algn="just"/>
            <a:r>
              <a:rPr lang="es-ES" altLang="es-CO" sz="1800"/>
              <a:t>Ejemplo de una ilustración</a:t>
            </a:r>
            <a:r>
              <a:rPr lang="es-ES" altLang="es-CO" sz="1800" b="1"/>
              <a:t> Algorítmica. </a:t>
            </a:r>
            <a:r>
              <a:rPr lang="es-ES" altLang="es-CO" sz="1800"/>
              <a:t>Estas ilustraciones son diagramas donde se plantean posibilidades de acción, rutas críticas, pasos de un procedimiento, demostración de reglas o normas, cartas de flujo de información, etc.</a:t>
            </a:r>
          </a:p>
        </p:txBody>
      </p:sp>
      <p:pic>
        <p:nvPicPr>
          <p:cNvPr id="178182" name="Picture 6" descr="AlgoritmoDiagnosticoPrevencionGuiaSev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541338"/>
            <a:ext cx="6345238" cy="4575175"/>
          </a:xfrm>
          <a:prstGeom prst="rect">
            <a:avLst/>
          </a:prstGeom>
          <a:noFill/>
          <a:extLst>
            <a:ext uri="{909E8E84-426E-40DD-AFC4-6F175D3DCCD1}">
              <a14:hiddenFill xmlns:a14="http://schemas.microsoft.com/office/drawing/2010/main">
                <a:solidFill>
                  <a:srgbClr val="FFFFFF"/>
                </a:solidFill>
              </a14:hiddenFill>
            </a:ext>
          </a:extLst>
        </p:spPr>
      </p:pic>
      <p:sp>
        <p:nvSpPr>
          <p:cNvPr id="178192" name="AutoShape 16">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78194" name="Picture 18"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78195" name="AutoShape 1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78194"/>
                                        </p:tgtEl>
                                        <p:attrNameLst>
                                          <p:attrName>style.visibility</p:attrName>
                                        </p:attrNameLst>
                                      </p:cBhvr>
                                      <p:to>
                                        <p:strVal val="visible"/>
                                      </p:to>
                                    </p:set>
                                    <p:animEffect transition="in" filter="fade">
                                      <p:cBhvr>
                                        <p:cTn id="7" dur="500"/>
                                        <p:tgtEl>
                                          <p:spTgt spid="17819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8192"/>
                                        </p:tgtEl>
                                        <p:attrNameLst>
                                          <p:attrName>style.visibility</p:attrName>
                                        </p:attrNameLst>
                                      </p:cBhvr>
                                      <p:to>
                                        <p:strVal val="visible"/>
                                      </p:to>
                                    </p:set>
                                    <p:animEffect transition="in" filter="fade">
                                      <p:cBhvr>
                                        <p:cTn id="10" dur="500"/>
                                        <p:tgtEl>
                                          <p:spTgt spid="17819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78195"/>
                                        </p:tgtEl>
                                        <p:attrNameLst>
                                          <p:attrName>style.visibility</p:attrName>
                                        </p:attrNameLst>
                                      </p:cBhvr>
                                      <p:to>
                                        <p:strVal val="visible"/>
                                      </p:to>
                                    </p:set>
                                    <p:animEffect transition="in" filter="fade">
                                      <p:cBhvr>
                                        <p:cTn id="13" dur="500"/>
                                        <p:tgtEl>
                                          <p:spTgt spid="17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2" grpId="0" animBg="1"/>
      <p:bldP spid="1781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886325" y="4733925"/>
            <a:ext cx="3960813" cy="1755775"/>
          </a:xfrm>
        </p:spPr>
        <p:txBody>
          <a:bodyPr/>
          <a:lstStyle/>
          <a:p>
            <a:pPr algn="just"/>
            <a:r>
              <a:rPr lang="es-ES" altLang="es-CO" sz="1800"/>
              <a:t>Ejemplo de una ilustración </a:t>
            </a:r>
            <a:r>
              <a:rPr lang="es-ES" altLang="es-CO" sz="1800" b="1"/>
              <a:t>descriptiva</a:t>
            </a:r>
            <a:r>
              <a:rPr lang="es-ES" altLang="es-CO" sz="1800"/>
              <a:t> que muestra cómo es un objeto, especialmente cuando es difícil describirlo o comprenderlo en términos verbales.</a:t>
            </a:r>
          </a:p>
        </p:txBody>
      </p:sp>
      <p:pic>
        <p:nvPicPr>
          <p:cNvPr id="190469" name="Picture 5" descr="Bronze statuette of a huntsman, perhaps Alexander,  250-100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80975"/>
            <a:ext cx="4564063" cy="6534150"/>
          </a:xfrm>
          <a:prstGeom prst="rect">
            <a:avLst/>
          </a:prstGeom>
          <a:noFill/>
          <a:extLst>
            <a:ext uri="{909E8E84-426E-40DD-AFC4-6F175D3DCCD1}">
              <a14:hiddenFill xmlns:a14="http://schemas.microsoft.com/office/drawing/2010/main">
                <a:solidFill>
                  <a:srgbClr val="FFFFFF"/>
                </a:solidFill>
              </a14:hiddenFill>
            </a:ext>
          </a:extLst>
        </p:spPr>
      </p:pic>
      <p:sp>
        <p:nvSpPr>
          <p:cNvPr id="190470" name="Text Box 6"/>
          <p:cNvSpPr txBox="1">
            <a:spLocks noChangeArrowheads="1"/>
          </p:cNvSpPr>
          <p:nvPr/>
        </p:nvSpPr>
        <p:spPr bwMode="auto">
          <a:xfrm>
            <a:off x="250825" y="6350000"/>
            <a:ext cx="4365625" cy="274638"/>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ltLang="es-CO" sz="1200" b="1">
                <a:solidFill>
                  <a:schemeClr val="bg1"/>
                </a:solidFill>
                <a:latin typeface="Tahoma" pitchFamily="34" charset="0"/>
              </a:rPr>
              <a:t>Estatua en bronce de Alejandro Magno</a:t>
            </a:r>
          </a:p>
        </p:txBody>
      </p:sp>
      <p:sp>
        <p:nvSpPr>
          <p:cNvPr id="190481" name="AutoShape 17">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0482" name="Picture 18"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0483" name="AutoShape 1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90482"/>
                                        </p:tgtEl>
                                        <p:attrNameLst>
                                          <p:attrName>style.visibility</p:attrName>
                                        </p:attrNameLst>
                                      </p:cBhvr>
                                      <p:to>
                                        <p:strVal val="visible"/>
                                      </p:to>
                                    </p:set>
                                    <p:animEffect transition="in" filter="fade">
                                      <p:cBhvr>
                                        <p:cTn id="7" dur="500"/>
                                        <p:tgtEl>
                                          <p:spTgt spid="19048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0481"/>
                                        </p:tgtEl>
                                        <p:attrNameLst>
                                          <p:attrName>style.visibility</p:attrName>
                                        </p:attrNameLst>
                                      </p:cBhvr>
                                      <p:to>
                                        <p:strVal val="visible"/>
                                      </p:to>
                                    </p:set>
                                    <p:animEffect transition="in" filter="fade">
                                      <p:cBhvr>
                                        <p:cTn id="10" dur="500"/>
                                        <p:tgtEl>
                                          <p:spTgt spid="19048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0483"/>
                                        </p:tgtEl>
                                        <p:attrNameLst>
                                          <p:attrName>style.visibility</p:attrName>
                                        </p:attrNameLst>
                                      </p:cBhvr>
                                      <p:to>
                                        <p:strVal val="visible"/>
                                      </p:to>
                                    </p:set>
                                    <p:animEffect transition="in" filter="fade">
                                      <p:cBhvr>
                                        <p:cTn id="13" dur="500"/>
                                        <p:tgtEl>
                                          <p:spTgt spid="19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1" grpId="0" animBg="1"/>
      <p:bldP spid="1904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5" name="Picture 3" descr="Expresivo Ham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90488"/>
            <a:ext cx="8802687" cy="6669087"/>
          </a:xfrm>
          <a:prstGeom prst="rect">
            <a:avLst/>
          </a:prstGeom>
          <a:noFill/>
          <a:extLst>
            <a:ext uri="{909E8E84-426E-40DD-AFC4-6F175D3DCCD1}">
              <a14:hiddenFill xmlns:a14="http://schemas.microsoft.com/office/drawing/2010/main">
                <a:solidFill>
                  <a:srgbClr val="FFFFFF"/>
                </a:solidFill>
              </a14:hiddenFill>
            </a:ext>
          </a:extLst>
        </p:spPr>
      </p:pic>
      <p:sp>
        <p:nvSpPr>
          <p:cNvPr id="182274" name="Rectangle 2"/>
          <p:cNvSpPr>
            <a:spLocks noGrp="1" noChangeArrowheads="1"/>
          </p:cNvSpPr>
          <p:nvPr>
            <p:ph type="title"/>
          </p:nvPr>
        </p:nvSpPr>
        <p:spPr>
          <a:xfrm>
            <a:off x="0" y="5499100"/>
            <a:ext cx="9144000" cy="1358900"/>
          </a:xfrm>
          <a:solidFill>
            <a:schemeClr val="bg1"/>
          </a:solid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es-ES" altLang="es-CO" sz="1800"/>
              <a:t>Ejemplo de una ilustración</a:t>
            </a:r>
            <a:r>
              <a:rPr lang="es-ES" altLang="es-CO" sz="1800" b="1"/>
              <a:t> Expresiva </a:t>
            </a:r>
            <a:r>
              <a:rPr lang="es-ES" altLang="es-CO" sz="1800"/>
              <a:t>sobre el hambre. Este tipo de ilustraciones buscan lograr un impacto en el estudiante considerando aspectos de actitud y emoción.</a:t>
            </a:r>
            <a:br>
              <a:rPr lang="es-ES" altLang="es-CO" sz="1800"/>
            </a:br>
            <a:endParaRPr lang="es-ES" altLang="es-CO" sz="1800"/>
          </a:p>
        </p:txBody>
      </p:sp>
      <p:sp>
        <p:nvSpPr>
          <p:cNvPr id="182286" name="AutoShape 14">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82287" name="Picture 15"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82288"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82287"/>
                                        </p:tgtEl>
                                        <p:attrNameLst>
                                          <p:attrName>style.visibility</p:attrName>
                                        </p:attrNameLst>
                                      </p:cBhvr>
                                      <p:to>
                                        <p:strVal val="visible"/>
                                      </p:to>
                                    </p:set>
                                    <p:animEffect transition="in" filter="fade">
                                      <p:cBhvr>
                                        <p:cTn id="7" dur="500"/>
                                        <p:tgtEl>
                                          <p:spTgt spid="18228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2286"/>
                                        </p:tgtEl>
                                        <p:attrNameLst>
                                          <p:attrName>style.visibility</p:attrName>
                                        </p:attrNameLst>
                                      </p:cBhvr>
                                      <p:to>
                                        <p:strVal val="visible"/>
                                      </p:to>
                                    </p:set>
                                    <p:animEffect transition="in" filter="fade">
                                      <p:cBhvr>
                                        <p:cTn id="10" dur="500"/>
                                        <p:tgtEl>
                                          <p:spTgt spid="18228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2288"/>
                                        </p:tgtEl>
                                        <p:attrNameLst>
                                          <p:attrName>style.visibility</p:attrName>
                                        </p:attrNameLst>
                                      </p:cBhvr>
                                      <p:to>
                                        <p:strVal val="visible"/>
                                      </p:to>
                                    </p:set>
                                    <p:animEffect transition="in" filter="fade">
                                      <p:cBhvr>
                                        <p:cTn id="13" dur="500"/>
                                        <p:tgtEl>
                                          <p:spTgt spid="182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6" grpId="0" animBg="1"/>
      <p:bldP spid="1822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50825" y="5589588"/>
            <a:ext cx="8596313" cy="944562"/>
          </a:xfrm>
        </p:spPr>
        <p:txBody>
          <a:bodyPr/>
          <a:lstStyle/>
          <a:p>
            <a:r>
              <a:rPr lang="es-ES" altLang="es-CO" sz="1800"/>
              <a:t>Ejemplo de una ilustración </a:t>
            </a:r>
            <a:r>
              <a:rPr lang="es-ES" altLang="es-CO" sz="1800" b="1"/>
              <a:t>Construccional </a:t>
            </a:r>
            <a:r>
              <a:rPr lang="es-ES" altLang="es-CO" sz="1800"/>
              <a:t>de un cloroplasto. Este tipo de ilustraciones es útil cuando se busca explicar los componentes o elementos de un objeto aparato o sistema</a:t>
            </a:r>
          </a:p>
        </p:txBody>
      </p:sp>
      <p:pic>
        <p:nvPicPr>
          <p:cNvPr id="181251" name="Picture 3" descr="construccional cloroplasto"/>
          <p:cNvPicPr>
            <a:picLocks noChangeAspect="1" noChangeArrowheads="1"/>
          </p:cNvPicPr>
          <p:nvPr/>
        </p:nvPicPr>
        <p:blipFill>
          <a:blip r:embed="rId2">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1196975" y="279400"/>
            <a:ext cx="6205538" cy="5184775"/>
          </a:xfrm>
          <a:prstGeom prst="rect">
            <a:avLst/>
          </a:prstGeom>
          <a:noFill/>
          <a:extLst>
            <a:ext uri="{909E8E84-426E-40DD-AFC4-6F175D3DCCD1}">
              <a14:hiddenFill xmlns:a14="http://schemas.microsoft.com/office/drawing/2010/main">
                <a:solidFill>
                  <a:srgbClr val="FFFFFF"/>
                </a:solidFill>
              </a14:hiddenFill>
            </a:ext>
          </a:extLst>
        </p:spPr>
      </p:pic>
      <p:sp>
        <p:nvSpPr>
          <p:cNvPr id="181262" name="AutoShape 14">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81263" name="Picture 15"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81264"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81263"/>
                                        </p:tgtEl>
                                        <p:attrNameLst>
                                          <p:attrName>style.visibility</p:attrName>
                                        </p:attrNameLst>
                                      </p:cBhvr>
                                      <p:to>
                                        <p:strVal val="visible"/>
                                      </p:to>
                                    </p:set>
                                    <p:animEffect transition="in" filter="fade">
                                      <p:cBhvr>
                                        <p:cTn id="7" dur="500"/>
                                        <p:tgtEl>
                                          <p:spTgt spid="18126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1262"/>
                                        </p:tgtEl>
                                        <p:attrNameLst>
                                          <p:attrName>style.visibility</p:attrName>
                                        </p:attrNameLst>
                                      </p:cBhvr>
                                      <p:to>
                                        <p:strVal val="visible"/>
                                      </p:to>
                                    </p:set>
                                    <p:animEffect transition="in" filter="fade">
                                      <p:cBhvr>
                                        <p:cTn id="10" dur="500"/>
                                        <p:tgtEl>
                                          <p:spTgt spid="18126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1264"/>
                                        </p:tgtEl>
                                        <p:attrNameLst>
                                          <p:attrName>style.visibility</p:attrName>
                                        </p:attrNameLst>
                                      </p:cBhvr>
                                      <p:to>
                                        <p:strVal val="visible"/>
                                      </p:to>
                                    </p:set>
                                    <p:animEffect transition="in" filter="fade">
                                      <p:cBhvr>
                                        <p:cTn id="13" dur="500"/>
                                        <p:tgtEl>
                                          <p:spTgt spid="18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2" grpId="0" animBg="1"/>
      <p:bldP spid="1812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0" y="5634038"/>
            <a:ext cx="9142413" cy="914400"/>
          </a:xfrm>
        </p:spPr>
        <p:txBody>
          <a:bodyPr/>
          <a:lstStyle/>
          <a:p>
            <a:r>
              <a:rPr lang="es-ES" altLang="es-CO" sz="1800"/>
              <a:t>Ejemplo de una ilustración </a:t>
            </a:r>
            <a:r>
              <a:rPr lang="es-ES" altLang="es-CO" sz="1800" b="1"/>
              <a:t>Lógico-matemática </a:t>
            </a:r>
            <a:r>
              <a:rPr lang="es-ES" altLang="es-CO" sz="1800"/>
              <a:t>sobre un </a:t>
            </a:r>
            <a:r>
              <a:rPr lang="es-CO" altLang="es-CO" sz="1800"/>
              <a:t>análisis comparativo territorial situado fiscal</a:t>
            </a:r>
            <a:r>
              <a:rPr lang="es-ES" altLang="es-CO" sz="1800"/>
              <a:t>. Estas ilustraciones son arreglos diagramáticos de conceptos y funciones matemáticos</a:t>
            </a:r>
          </a:p>
        </p:txBody>
      </p:sp>
      <p:pic>
        <p:nvPicPr>
          <p:cNvPr id="185348" name="Picture 4" descr="Análisis comparativo territorial situado fis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057275"/>
            <a:ext cx="7561263" cy="4306888"/>
          </a:xfrm>
          <a:prstGeom prst="rect">
            <a:avLst/>
          </a:prstGeom>
          <a:noFill/>
          <a:extLst>
            <a:ext uri="{909E8E84-426E-40DD-AFC4-6F175D3DCCD1}">
              <a14:hiddenFill xmlns:a14="http://schemas.microsoft.com/office/drawing/2010/main">
                <a:solidFill>
                  <a:srgbClr val="FFFFFF"/>
                </a:solidFill>
              </a14:hiddenFill>
            </a:ext>
          </a:extLst>
        </p:spPr>
      </p:pic>
      <p:sp>
        <p:nvSpPr>
          <p:cNvPr id="185359" name="AutoShape 15">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85360" name="Picture 16"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85361" name="AutoShape 1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85360"/>
                                        </p:tgtEl>
                                        <p:attrNameLst>
                                          <p:attrName>style.visibility</p:attrName>
                                        </p:attrNameLst>
                                      </p:cBhvr>
                                      <p:to>
                                        <p:strVal val="visible"/>
                                      </p:to>
                                    </p:set>
                                    <p:animEffect transition="in" filter="fade">
                                      <p:cBhvr>
                                        <p:cTn id="7" dur="500"/>
                                        <p:tgtEl>
                                          <p:spTgt spid="18536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5359"/>
                                        </p:tgtEl>
                                        <p:attrNameLst>
                                          <p:attrName>style.visibility</p:attrName>
                                        </p:attrNameLst>
                                      </p:cBhvr>
                                      <p:to>
                                        <p:strVal val="visible"/>
                                      </p:to>
                                    </p:set>
                                    <p:animEffect transition="in" filter="fade">
                                      <p:cBhvr>
                                        <p:cTn id="10" dur="500"/>
                                        <p:tgtEl>
                                          <p:spTgt spid="18535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5361"/>
                                        </p:tgtEl>
                                        <p:attrNameLst>
                                          <p:attrName>style.visibility</p:attrName>
                                        </p:attrNameLst>
                                      </p:cBhvr>
                                      <p:to>
                                        <p:strVal val="visible"/>
                                      </p:to>
                                    </p:set>
                                    <p:animEffect transition="in" filter="fade">
                                      <p:cBhvr>
                                        <p:cTn id="13" dur="500"/>
                                        <p:tgtEl>
                                          <p:spTgt spid="18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9" grpId="0" animBg="1"/>
      <p:bldP spid="1853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Picture 3" descr="Arreglodedatos1"/>
          <p:cNvPicPr>
            <a:picLocks noChangeAspect="1" noChangeArrowheads="1"/>
          </p:cNvPicPr>
          <p:nvPr/>
        </p:nvPicPr>
        <p:blipFill>
          <a:blip r:embed="rId2">
            <a:extLst>
              <a:ext uri="{28A0092B-C50C-407E-A947-70E740481C1C}">
                <a14:useLocalDpi xmlns:a14="http://schemas.microsoft.com/office/drawing/2010/main" val="0"/>
              </a:ext>
            </a:extLst>
          </a:blip>
          <a:srcRect l="4414" t="38557" r="9428"/>
          <a:stretch>
            <a:fillRect/>
          </a:stretch>
        </p:blipFill>
        <p:spPr bwMode="auto">
          <a:xfrm>
            <a:off x="701675" y="1204913"/>
            <a:ext cx="7605713" cy="4068762"/>
          </a:xfrm>
          <a:prstGeom prst="rect">
            <a:avLst/>
          </a:prstGeom>
          <a:noFill/>
          <a:extLst>
            <a:ext uri="{909E8E84-426E-40DD-AFC4-6F175D3DCCD1}">
              <a14:hiddenFill xmlns:a14="http://schemas.microsoft.com/office/drawing/2010/main">
                <a:solidFill>
                  <a:srgbClr val="FFFFFF"/>
                </a:solidFill>
              </a14:hiddenFill>
            </a:ext>
          </a:extLst>
        </p:spPr>
      </p:pic>
      <p:sp>
        <p:nvSpPr>
          <p:cNvPr id="180226" name="Rectangle 2"/>
          <p:cNvSpPr>
            <a:spLocks noGrp="1" noChangeArrowheads="1"/>
          </p:cNvSpPr>
          <p:nvPr>
            <p:ph type="title"/>
          </p:nvPr>
        </p:nvSpPr>
        <p:spPr>
          <a:xfrm>
            <a:off x="1588" y="5445125"/>
            <a:ext cx="9142412" cy="998538"/>
          </a:xfrm>
        </p:spPr>
        <p:txBody>
          <a:bodyPr/>
          <a:lstStyle/>
          <a:p>
            <a:r>
              <a:rPr lang="es-ES" altLang="es-CO" sz="1800"/>
              <a:t>Ejemplo de una ilustración de </a:t>
            </a:r>
            <a:r>
              <a:rPr lang="es-ES" altLang="es-CO" sz="1800" b="1"/>
              <a:t>Arreglo de datos.</a:t>
            </a:r>
            <a:r>
              <a:rPr lang="es-ES" altLang="es-CO" sz="1800"/>
              <a:t> </a:t>
            </a:r>
            <a:br>
              <a:rPr lang="es-ES" altLang="es-CO" sz="1800"/>
            </a:br>
            <a:r>
              <a:rPr lang="es-ES" altLang="es-CO" sz="1800"/>
              <a:t>Estas ilustraciones son comparaciones visuales de datos realizadas por medio de diagramas o tablas.</a:t>
            </a:r>
          </a:p>
        </p:txBody>
      </p:sp>
      <p:sp>
        <p:nvSpPr>
          <p:cNvPr id="180241" name="AutoShape 17">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80242" name="Picture 18"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80243" name="AutoShape 1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80242"/>
                                        </p:tgtEl>
                                        <p:attrNameLst>
                                          <p:attrName>style.visibility</p:attrName>
                                        </p:attrNameLst>
                                      </p:cBhvr>
                                      <p:to>
                                        <p:strVal val="visible"/>
                                      </p:to>
                                    </p:set>
                                    <p:animEffect transition="in" filter="fade">
                                      <p:cBhvr>
                                        <p:cTn id="7" dur="500"/>
                                        <p:tgtEl>
                                          <p:spTgt spid="18024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0241"/>
                                        </p:tgtEl>
                                        <p:attrNameLst>
                                          <p:attrName>style.visibility</p:attrName>
                                        </p:attrNameLst>
                                      </p:cBhvr>
                                      <p:to>
                                        <p:strVal val="visible"/>
                                      </p:to>
                                    </p:set>
                                    <p:animEffect transition="in" filter="fade">
                                      <p:cBhvr>
                                        <p:cTn id="10" dur="500"/>
                                        <p:tgtEl>
                                          <p:spTgt spid="18024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0243"/>
                                        </p:tgtEl>
                                        <p:attrNameLst>
                                          <p:attrName>style.visibility</p:attrName>
                                        </p:attrNameLst>
                                      </p:cBhvr>
                                      <p:to>
                                        <p:strVal val="visible"/>
                                      </p:to>
                                    </p:set>
                                    <p:animEffect transition="in" filter="fade">
                                      <p:cBhvr>
                                        <p:cTn id="13" dur="500"/>
                                        <p:tgtEl>
                                          <p:spTgt spid="18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1" grpId="0" animBg="1"/>
      <p:bldP spid="1802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1" name="Picture 9"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6202" name="Rectangle 10"/>
          <p:cNvSpPr>
            <a:spLocks noChangeArrowheads="1"/>
          </p:cNvSpPr>
          <p:nvPr/>
        </p:nvSpPr>
        <p:spPr bwMode="auto">
          <a:xfrm>
            <a:off x="2484438" y="2060575"/>
            <a:ext cx="3959225" cy="2449513"/>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AU" altLang="es-CO" sz="2800">
                <a:solidFill>
                  <a:srgbClr val="425D79"/>
                </a:solidFill>
              </a:rPr>
              <a:t>Diseño de presentaciones PowerPoint </a:t>
            </a:r>
            <a:br>
              <a:rPr lang="en-AU" altLang="es-CO" sz="2800">
                <a:solidFill>
                  <a:srgbClr val="425D79"/>
                </a:solidFill>
              </a:rPr>
            </a:br>
            <a:r>
              <a:rPr lang="en-AU" altLang="es-CO" sz="2800">
                <a:solidFill>
                  <a:srgbClr val="425D79"/>
                </a:solidFill>
              </a:rPr>
              <a:t>con Técnicas de Aprendizaje Visual</a:t>
            </a:r>
          </a:p>
        </p:txBody>
      </p:sp>
      <p:sp>
        <p:nvSpPr>
          <p:cNvPr id="136203" name="Oval 11"/>
          <p:cNvSpPr>
            <a:spLocks noChangeArrowheads="1"/>
          </p:cNvSpPr>
          <p:nvPr/>
        </p:nvSpPr>
        <p:spPr bwMode="auto">
          <a:xfrm rot="561931">
            <a:off x="1422400" y="728663"/>
            <a:ext cx="6678613" cy="4913312"/>
          </a:xfrm>
          <a:prstGeom prst="ellipse">
            <a:avLst/>
          </a:prstGeom>
          <a:noFill/>
          <a:ln w="38100">
            <a:solidFill>
              <a:srgbClr val="2F4E6B"/>
            </a:solidFill>
            <a:round/>
            <a:headEnd/>
            <a:tailEnd/>
          </a:ln>
          <a:effectLst/>
          <a:extLst>
            <a:ext uri="{909E8E84-426E-40DD-AFC4-6F175D3DCCD1}">
              <a14:hiddenFill xmlns:a14="http://schemas.microsoft.com/office/drawing/2010/main">
                <a:solidFill>
                  <a:srgbClr val="33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6204" name="Oval 12">
            <a:hlinkClick r:id="rId3" action="ppaction://hlinksldjump"/>
          </p:cNvPr>
          <p:cNvSpPr>
            <a:spLocks noChangeArrowheads="1"/>
          </p:cNvSpPr>
          <p:nvPr/>
        </p:nvSpPr>
        <p:spPr bwMode="auto">
          <a:xfrm>
            <a:off x="6373813" y="1584325"/>
            <a:ext cx="2446337" cy="1385888"/>
          </a:xfrm>
          <a:prstGeom prst="ellipse">
            <a:avLst/>
          </a:prstGeom>
          <a:solidFill>
            <a:srgbClr val="4C6780"/>
          </a:solidFill>
          <a:ln w="9525">
            <a:solidFill>
              <a:srgbClr val="336699"/>
            </a:solidFill>
            <a:round/>
            <a:headEnd/>
            <a:tailEnd/>
          </a:ln>
          <a:effectLst>
            <a:outerShdw dist="35921" dir="2700000" algn="ctr" rotWithShape="0">
              <a:schemeClr val="bg2"/>
            </a:outerShdw>
          </a:effectLst>
        </p:spPr>
        <p:txBody>
          <a:bodyPr wrap="none" anchor="ctr"/>
          <a:lstStyle/>
          <a:p>
            <a:r>
              <a:rPr kumimoji="1" lang="en-US" altLang="zh-TW" sz="2400">
                <a:solidFill>
                  <a:schemeClr val="bg1"/>
                </a:solidFill>
                <a:latin typeface="Tahoma" pitchFamily="34" charset="0"/>
                <a:ea typeface="PMingLiU" pitchFamily="18" charset="-120"/>
              </a:rPr>
              <a:t>Cuanto menos </a:t>
            </a:r>
          </a:p>
          <a:p>
            <a:r>
              <a:rPr kumimoji="1" lang="en-US" altLang="zh-TW" sz="2400">
                <a:solidFill>
                  <a:schemeClr val="bg1"/>
                </a:solidFill>
                <a:latin typeface="Tahoma" pitchFamily="34" charset="0"/>
                <a:ea typeface="PMingLiU" pitchFamily="18" charset="-120"/>
              </a:rPr>
              <a:t>más…</a:t>
            </a:r>
            <a:endParaRPr lang="es-ES" altLang="es-CO" sz="2400">
              <a:solidFill>
                <a:schemeClr val="bg1"/>
              </a:solidFill>
              <a:latin typeface="Tahoma" pitchFamily="34" charset="0"/>
            </a:endParaRPr>
          </a:p>
        </p:txBody>
      </p:sp>
      <p:sp>
        <p:nvSpPr>
          <p:cNvPr id="136206" name="Oval 14">
            <a:hlinkClick r:id="rId4" action="ppaction://hlinksldjump"/>
          </p:cNvPr>
          <p:cNvSpPr>
            <a:spLocks noChangeArrowheads="1"/>
          </p:cNvSpPr>
          <p:nvPr/>
        </p:nvSpPr>
        <p:spPr bwMode="auto">
          <a:xfrm>
            <a:off x="6450013" y="3833813"/>
            <a:ext cx="2397125" cy="1365250"/>
          </a:xfrm>
          <a:prstGeom prst="ellipse">
            <a:avLst/>
          </a:prstGeom>
          <a:solidFill>
            <a:srgbClr val="4C6780"/>
          </a:solidFill>
          <a:ln w="9525">
            <a:solidFill>
              <a:srgbClr val="336699"/>
            </a:solidFill>
            <a:round/>
            <a:headEnd/>
            <a:tailEnd/>
          </a:ln>
          <a:effectLst>
            <a:outerShdw dist="35921" dir="2700000" algn="ctr" rotWithShape="0">
              <a:schemeClr val="bg2"/>
            </a:outerShdw>
          </a:effectLst>
        </p:spPr>
        <p:txBody>
          <a:bodyPr wrap="none" anchor="ctr"/>
          <a:lstStyle/>
          <a:p>
            <a:r>
              <a:rPr kumimoji="1" lang="en-US" altLang="zh-TW" sz="2400">
                <a:solidFill>
                  <a:schemeClr val="bg1"/>
                </a:solidFill>
                <a:latin typeface="Tahoma" pitchFamily="34" charset="0"/>
                <a:ea typeface="PMingLiU" pitchFamily="18" charset="-120"/>
              </a:rPr>
              <a:t>Didáctica</a:t>
            </a:r>
            <a:endParaRPr lang="es-ES" altLang="es-CO" sz="2400">
              <a:solidFill>
                <a:schemeClr val="bg1"/>
              </a:solidFill>
              <a:latin typeface="Tahoma" pitchFamily="34" charset="0"/>
            </a:endParaRPr>
          </a:p>
        </p:txBody>
      </p:sp>
      <p:sp>
        <p:nvSpPr>
          <p:cNvPr id="136208" name="Oval 16">
            <a:hlinkClick r:id="rId5" action="ppaction://hlinksldjump"/>
          </p:cNvPr>
          <p:cNvSpPr>
            <a:spLocks noChangeArrowheads="1"/>
          </p:cNvSpPr>
          <p:nvPr/>
        </p:nvSpPr>
        <p:spPr bwMode="auto">
          <a:xfrm>
            <a:off x="3235325" y="260350"/>
            <a:ext cx="2778125" cy="1228725"/>
          </a:xfrm>
          <a:prstGeom prst="ellipse">
            <a:avLst/>
          </a:prstGeom>
          <a:solidFill>
            <a:srgbClr val="4C6780"/>
          </a:solidFill>
          <a:ln w="9525">
            <a:solidFill>
              <a:srgbClr val="336699"/>
            </a:solidFill>
            <a:round/>
            <a:headEnd/>
            <a:tailEnd/>
          </a:ln>
          <a:effectLst>
            <a:outerShdw dist="35921" dir="2700000" algn="ctr" rotWithShape="0">
              <a:schemeClr val="bg2"/>
            </a:outerShdw>
          </a:effectLst>
        </p:spPr>
        <p:txBody>
          <a:bodyPr wrap="none" anchor="ctr"/>
          <a:lstStyle/>
          <a:p>
            <a:r>
              <a:rPr lang="es-ES" altLang="es-CO" sz="2400">
                <a:solidFill>
                  <a:schemeClr val="bg1"/>
                </a:solidFill>
                <a:latin typeface="Tahoma" pitchFamily="34" charset="0"/>
              </a:rPr>
              <a:t>Legible</a:t>
            </a:r>
          </a:p>
        </p:txBody>
      </p:sp>
      <p:sp>
        <p:nvSpPr>
          <p:cNvPr id="136209" name="Text Box 17"/>
          <p:cNvSpPr txBox="1">
            <a:spLocks noChangeArrowheads="1"/>
          </p:cNvSpPr>
          <p:nvPr/>
        </p:nvSpPr>
        <p:spPr bwMode="auto">
          <a:xfrm>
            <a:off x="323850" y="404813"/>
            <a:ext cx="2051050" cy="51752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sz="1400" b="1">
                <a:solidFill>
                  <a:srgbClr val="005C8A"/>
                </a:solidFill>
                <a:latin typeface="Tahoma" pitchFamily="34" charset="0"/>
              </a:rPr>
              <a:t>Haga click en cada óvalo para continuar</a:t>
            </a:r>
            <a:endParaRPr lang="es-ES" altLang="es-CO" sz="1400" b="1">
              <a:solidFill>
                <a:srgbClr val="005C8A"/>
              </a:solidFill>
              <a:latin typeface="Tahoma" pitchFamily="34" charset="0"/>
            </a:endParaRPr>
          </a:p>
        </p:txBody>
      </p:sp>
      <p:sp>
        <p:nvSpPr>
          <p:cNvPr id="136210" name="Oval 18">
            <a:hlinkClick r:id="rId6" action="ppaction://hlinksldjump"/>
          </p:cNvPr>
          <p:cNvSpPr>
            <a:spLocks noChangeArrowheads="1"/>
          </p:cNvSpPr>
          <p:nvPr/>
        </p:nvSpPr>
        <p:spPr bwMode="auto">
          <a:xfrm>
            <a:off x="331788" y="1719263"/>
            <a:ext cx="2511425" cy="1365250"/>
          </a:xfrm>
          <a:prstGeom prst="ellipse">
            <a:avLst/>
          </a:prstGeom>
          <a:solidFill>
            <a:srgbClr val="4C6780"/>
          </a:solidFill>
          <a:ln w="9525">
            <a:solidFill>
              <a:srgbClr val="336699"/>
            </a:solidFill>
            <a:round/>
            <a:headEnd/>
            <a:tailEnd/>
          </a:ln>
          <a:effectLst>
            <a:outerShdw dist="35921" dir="2700000" algn="ctr" rotWithShape="0">
              <a:schemeClr val="bg2"/>
            </a:outerShdw>
          </a:effectLst>
        </p:spPr>
        <p:txBody>
          <a:bodyPr wrap="none" anchor="ctr"/>
          <a:lstStyle/>
          <a:p>
            <a:r>
              <a:rPr kumimoji="1" lang="en-US" altLang="zh-TW" sz="2400">
                <a:solidFill>
                  <a:schemeClr val="bg1"/>
                </a:solidFill>
                <a:latin typeface="Tahoma" pitchFamily="34" charset="0"/>
                <a:ea typeface="PMingLiU" pitchFamily="18" charset="-120"/>
              </a:rPr>
              <a:t>Progresiva</a:t>
            </a:r>
          </a:p>
        </p:txBody>
      </p:sp>
      <p:sp>
        <p:nvSpPr>
          <p:cNvPr id="136211" name="Oval 19">
            <a:hlinkClick r:id="rId7" action="ppaction://hlinksldjump"/>
          </p:cNvPr>
          <p:cNvSpPr>
            <a:spLocks noChangeArrowheads="1"/>
          </p:cNvSpPr>
          <p:nvPr/>
        </p:nvSpPr>
        <p:spPr bwMode="auto">
          <a:xfrm>
            <a:off x="3384550" y="4824413"/>
            <a:ext cx="2347913" cy="1316037"/>
          </a:xfrm>
          <a:prstGeom prst="ellipse">
            <a:avLst/>
          </a:prstGeom>
          <a:solidFill>
            <a:srgbClr val="4C6780"/>
          </a:solidFill>
          <a:ln w="9525">
            <a:solidFill>
              <a:srgbClr val="336699"/>
            </a:solidFill>
            <a:round/>
            <a:headEnd/>
            <a:tailEnd/>
          </a:ln>
          <a:effectLst>
            <a:outerShdw dist="35921" dir="2700000" algn="ctr" rotWithShape="0">
              <a:schemeClr val="bg2"/>
            </a:outerShdw>
          </a:effectLst>
        </p:spPr>
        <p:txBody>
          <a:bodyPr wrap="none" anchor="ctr"/>
          <a:lstStyle/>
          <a:p>
            <a:r>
              <a:rPr kumimoji="1" lang="en-US" altLang="zh-TW" sz="2400">
                <a:solidFill>
                  <a:schemeClr val="bg1"/>
                </a:solidFill>
                <a:latin typeface="Tahoma" pitchFamily="34" charset="0"/>
                <a:ea typeface="PMingLiU" pitchFamily="18" charset="-120"/>
              </a:rPr>
              <a:t>Consistente</a:t>
            </a:r>
          </a:p>
        </p:txBody>
      </p:sp>
      <p:sp>
        <p:nvSpPr>
          <p:cNvPr id="136213" name="AutoShape 21">
            <a:hlinkClick r:id="" action="ppaction://hlinkshowjump?jump=previousslide"/>
          </p:cNvPr>
          <p:cNvSpPr>
            <a:spLocks noChangeArrowheads="1"/>
          </p:cNvSpPr>
          <p:nvPr/>
        </p:nvSpPr>
        <p:spPr bwMode="auto">
          <a:xfrm flipH="1">
            <a:off x="8442325" y="6038850"/>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6225" name="Rectangle 33">
            <a:hlinkClick r:id="rId8" action="ppaction://hlinksldjump"/>
          </p:cNvPr>
          <p:cNvSpPr>
            <a:spLocks noChangeArrowheads="1"/>
          </p:cNvSpPr>
          <p:nvPr/>
        </p:nvSpPr>
        <p:spPr bwMode="auto">
          <a:xfrm>
            <a:off x="296863" y="5003800"/>
            <a:ext cx="2295525" cy="946150"/>
          </a:xfrm>
          <a:prstGeom prst="rect">
            <a:avLst/>
          </a:prstGeom>
          <a:solidFill>
            <a:srgbClr val="4C6780"/>
          </a:solidFill>
          <a:ln w="9525" algn="ctr">
            <a:solidFill>
              <a:srgbClr val="336699"/>
            </a:solidFill>
            <a:miter lim="800000"/>
            <a:headEnd/>
            <a:tailEnd/>
          </a:ln>
          <a:effectLst>
            <a:outerShdw dist="35921" dir="2700000" algn="ctr" rotWithShape="0">
              <a:schemeClr val="bg2"/>
            </a:outerShdw>
          </a:effectLst>
        </p:spPr>
        <p:txBody>
          <a:bodyPr wrap="none" anchor="ctr"/>
          <a:lstStyle/>
          <a:p>
            <a:r>
              <a:rPr lang="es-CO" altLang="es-CO" sz="2400">
                <a:solidFill>
                  <a:schemeClr val="bg1"/>
                </a:solidFill>
                <a:latin typeface="Tahoma" pitchFamily="34" charset="0"/>
              </a:rPr>
              <a:t>Resumen</a:t>
            </a:r>
            <a:endParaRPr lang="es-ES" altLang="es-CO" sz="2400">
              <a:solidFill>
                <a:schemeClr val="bg1"/>
              </a:solidFill>
              <a:latin typeface="Tahoma" pitchFamily="34" charset="0"/>
            </a:endParaRPr>
          </a:p>
        </p:txBody>
      </p:sp>
      <p:sp>
        <p:nvSpPr>
          <p:cNvPr id="136228" name="Line 36"/>
          <p:cNvSpPr>
            <a:spLocks noChangeShapeType="1"/>
          </p:cNvSpPr>
          <p:nvPr/>
        </p:nvSpPr>
        <p:spPr bwMode="auto">
          <a:xfrm flipV="1">
            <a:off x="1376363" y="4329113"/>
            <a:ext cx="585787" cy="674687"/>
          </a:xfrm>
          <a:prstGeom prst="line">
            <a:avLst/>
          </a:prstGeom>
          <a:noFill/>
          <a:ln w="38100">
            <a:solidFill>
              <a:srgbClr val="2F4E6B"/>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36230" name="AutoShape 3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62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620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36204"/>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36206"/>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36211"/>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36210"/>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36228"/>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36225"/>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36209"/>
                                        </p:tgtEl>
                                        <p:attrNameLst>
                                          <p:attrName>style.visibility</p:attrName>
                                        </p:attrNameLst>
                                      </p:cBhvr>
                                      <p:to>
                                        <p:strVal val="visible"/>
                                      </p:to>
                                    </p:set>
                                  </p:childTnLst>
                                </p:cTn>
                              </p:par>
                            </p:childTnLst>
                          </p:cTn>
                        </p:par>
                        <p:par>
                          <p:cTn id="31" fill="hold" nodeType="afterGroup">
                            <p:stCondLst>
                              <p:cond delay="4000"/>
                            </p:stCondLst>
                            <p:childTnLst>
                              <p:par>
                                <p:cTn id="32" presetID="10" presetClass="entr" presetSubtype="0" fill="hold" grpId="0" nodeType="afterEffect">
                                  <p:stCondLst>
                                    <p:cond delay="500"/>
                                  </p:stCondLst>
                                  <p:childTnLst>
                                    <p:set>
                                      <p:cBhvr>
                                        <p:cTn id="33" dur="1" fill="hold">
                                          <p:stCondLst>
                                            <p:cond delay="0"/>
                                          </p:stCondLst>
                                        </p:cTn>
                                        <p:tgtEl>
                                          <p:spTgt spid="136213"/>
                                        </p:tgtEl>
                                        <p:attrNameLst>
                                          <p:attrName>style.visibility</p:attrName>
                                        </p:attrNameLst>
                                      </p:cBhvr>
                                      <p:to>
                                        <p:strVal val="visible"/>
                                      </p:to>
                                    </p:set>
                                    <p:animEffect transition="in" filter="fade">
                                      <p:cBhvr>
                                        <p:cTn id="34" dur="500"/>
                                        <p:tgtEl>
                                          <p:spTgt spid="136213"/>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6230"/>
                                        </p:tgtEl>
                                        <p:attrNameLst>
                                          <p:attrName>style.visibility</p:attrName>
                                        </p:attrNameLst>
                                      </p:cBhvr>
                                      <p:to>
                                        <p:strVal val="visible"/>
                                      </p:to>
                                    </p:set>
                                    <p:animEffect transition="in" filter="fade">
                                      <p:cBhvr>
                                        <p:cTn id="37" dur="500"/>
                                        <p:tgtEl>
                                          <p:spTgt spid="136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4" grpId="0" animBg="1"/>
      <p:bldP spid="136206" grpId="0" animBg="1"/>
      <p:bldP spid="136208" grpId="0" animBg="1"/>
      <p:bldP spid="136209" grpId="0"/>
      <p:bldP spid="136210" grpId="0" animBg="1"/>
      <p:bldP spid="136211" grpId="0" animBg="1"/>
      <p:bldP spid="136213" grpId="0" animBg="1"/>
      <p:bldP spid="136225" grpId="0" animBg="1"/>
      <p:bldP spid="136228" grpId="0" animBg="1"/>
      <p:bldP spid="1362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descr="ftplant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549275"/>
            <a:ext cx="5842000" cy="6210300"/>
          </a:xfrm>
          <a:prstGeom prst="rect">
            <a:avLst/>
          </a:prstGeom>
          <a:noFill/>
          <a:extLst>
            <a:ext uri="{909E8E84-426E-40DD-AFC4-6F175D3DCCD1}">
              <a14:hiddenFill xmlns:a14="http://schemas.microsoft.com/office/drawing/2010/main">
                <a:solidFill>
                  <a:srgbClr val="FFFFFF"/>
                </a:solidFill>
              </a14:hiddenFill>
            </a:ext>
          </a:extLst>
        </p:spPr>
      </p:pic>
      <p:sp>
        <p:nvSpPr>
          <p:cNvPr id="189442" name="Rectangle 2"/>
          <p:cNvSpPr>
            <a:spLocks noGrp="1" noChangeArrowheads="1"/>
          </p:cNvSpPr>
          <p:nvPr>
            <p:ph type="title"/>
          </p:nvPr>
        </p:nvSpPr>
        <p:spPr>
          <a:xfrm>
            <a:off x="5472113" y="4194175"/>
            <a:ext cx="3670300" cy="2393950"/>
          </a:xfrm>
        </p:spPr>
        <p:txBody>
          <a:bodyPr/>
          <a:lstStyle/>
          <a:p>
            <a:pPr algn="l"/>
            <a:r>
              <a:rPr lang="es-ES" altLang="es-CO" sz="1800"/>
              <a:t>Ejemplo de una ilustración </a:t>
            </a:r>
            <a:r>
              <a:rPr lang="es-ES" altLang="es-CO" sz="1800" b="1"/>
              <a:t>Funcional </a:t>
            </a:r>
            <a:r>
              <a:rPr lang="es-ES" altLang="es-CO" sz="1800"/>
              <a:t>sobre el proceso de la Fotosíntesis. </a:t>
            </a:r>
            <a:br>
              <a:rPr lang="es-ES" altLang="es-CO" sz="1800"/>
            </a:br>
            <a:r>
              <a:rPr lang="es-ES" altLang="es-CO" sz="1800"/>
              <a:t>Estas ilustraciones muestran cómo se realiza un proceso o la organización de un sistema.</a:t>
            </a:r>
          </a:p>
        </p:txBody>
      </p:sp>
      <p:sp>
        <p:nvSpPr>
          <p:cNvPr id="189454" name="AutoShape 14">
            <a:hlinkClick r:id="rId3" action="ppaction://hlinksldjump"/>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89455" name="Picture 15" descr="Imagen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89456"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89455"/>
                                        </p:tgtEl>
                                        <p:attrNameLst>
                                          <p:attrName>style.visibility</p:attrName>
                                        </p:attrNameLst>
                                      </p:cBhvr>
                                      <p:to>
                                        <p:strVal val="visible"/>
                                      </p:to>
                                    </p:set>
                                    <p:animEffect transition="in" filter="fade">
                                      <p:cBhvr>
                                        <p:cTn id="7" dur="500"/>
                                        <p:tgtEl>
                                          <p:spTgt spid="18945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9454"/>
                                        </p:tgtEl>
                                        <p:attrNameLst>
                                          <p:attrName>style.visibility</p:attrName>
                                        </p:attrNameLst>
                                      </p:cBhvr>
                                      <p:to>
                                        <p:strVal val="visible"/>
                                      </p:to>
                                    </p:set>
                                    <p:animEffect transition="in" filter="fade">
                                      <p:cBhvr>
                                        <p:cTn id="10" dur="500"/>
                                        <p:tgtEl>
                                          <p:spTgt spid="18945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9456"/>
                                        </p:tgtEl>
                                        <p:attrNameLst>
                                          <p:attrName>style.visibility</p:attrName>
                                        </p:attrNameLst>
                                      </p:cBhvr>
                                      <p:to>
                                        <p:strVal val="visible"/>
                                      </p:to>
                                    </p:set>
                                    <p:animEffect transition="in" filter="fade">
                                      <p:cBhvr>
                                        <p:cTn id="13" dur="500"/>
                                        <p:tgtEl>
                                          <p:spTgt spid="189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4" grpId="0" animBg="1"/>
      <p:bldP spid="18945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5763" y="1709738"/>
            <a:ext cx="8229600" cy="1287462"/>
          </a:xfrm>
        </p:spPr>
        <p:txBody>
          <a:bodyPr/>
          <a:lstStyle/>
          <a:p>
            <a:r>
              <a:rPr lang="en-AU" altLang="es-CO" sz="4000">
                <a:solidFill>
                  <a:srgbClr val="006699"/>
                </a:solidFill>
              </a:rPr>
              <a:t>Diseñe una presentación didáctica (sonido)</a:t>
            </a:r>
          </a:p>
        </p:txBody>
      </p:sp>
      <p:sp>
        <p:nvSpPr>
          <p:cNvPr id="18435" name="Rectangle 3"/>
          <p:cNvSpPr>
            <a:spLocks noGrp="1" noChangeArrowheads="1"/>
          </p:cNvSpPr>
          <p:nvPr>
            <p:ph type="body" idx="1"/>
          </p:nvPr>
        </p:nvSpPr>
        <p:spPr>
          <a:xfrm>
            <a:off x="539750" y="3375025"/>
            <a:ext cx="8229600" cy="604838"/>
          </a:xfrm>
        </p:spPr>
        <p:txBody>
          <a:bodyPr/>
          <a:lstStyle/>
          <a:p>
            <a:pPr>
              <a:lnSpc>
                <a:spcPct val="90000"/>
              </a:lnSpc>
            </a:pPr>
            <a:r>
              <a:rPr lang="en-US" altLang="zh-CN" sz="2400">
                <a:ea typeface="SimSun" pitchFamily="2" charset="-122"/>
              </a:rPr>
              <a:t>Los efectos de sonido también pueden distraer.</a:t>
            </a:r>
            <a:endParaRPr lang="en-US" altLang="zh-CN" sz="2400">
              <a:solidFill>
                <a:srgbClr val="FFFF66"/>
              </a:solidFill>
              <a:ea typeface="SimSun" pitchFamily="2" charset="-122"/>
            </a:endParaRPr>
          </a:p>
        </p:txBody>
      </p:sp>
      <p:sp>
        <p:nvSpPr>
          <p:cNvPr id="18440" name="Text Box 8"/>
          <p:cNvSpPr txBox="1">
            <a:spLocks noChangeArrowheads="1"/>
          </p:cNvSpPr>
          <p:nvPr/>
        </p:nvSpPr>
        <p:spPr bwMode="auto">
          <a:xfrm>
            <a:off x="539750" y="4124325"/>
            <a:ext cx="792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kumimoji="1" lang="en-AU" altLang="es-CO" sz="2400">
                <a:latin typeface="Tahoma" pitchFamily="34" charset="0"/>
                <a:ea typeface="PMingLiU" pitchFamily="18" charset="-120"/>
              </a:rPr>
              <a:t>  Use los sonidos únicamente cuando sean necesarios</a:t>
            </a:r>
            <a:endParaRPr kumimoji="1" lang="en-AU" altLang="es-CO" sz="2400" u="sng">
              <a:solidFill>
                <a:srgbClr val="FF3300"/>
              </a:solidFill>
              <a:latin typeface="Tahoma" pitchFamily="34" charset="0"/>
              <a:ea typeface="PMingLiU" pitchFamily="18" charset="-120"/>
            </a:endParaRPr>
          </a:p>
        </p:txBody>
      </p:sp>
      <p:sp>
        <p:nvSpPr>
          <p:cNvPr id="18467" name="AutoShape 35">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8468" name="AutoShape 36">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8469" name="Picture 37"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8470" name="AutoShape 3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iterate type="lt">
                                    <p:tmPct val="100000"/>
                                  </p:iterate>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75"/>
                                        <p:tgtEl>
                                          <p:spTgt spid="184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nodeType="afterGroup">
                            <p:stCondLst>
                              <p:cond delay="3500"/>
                            </p:stCondLst>
                            <p:childTnLst>
                              <p:par>
                                <p:cTn id="9" presetID="1" presetClass="entr" presetSubtype="0" fill="hold" grpId="0" nodeType="afterEffect">
                                  <p:stCondLst>
                                    <p:cond delay="500"/>
                                  </p:stCondLst>
                                  <p:childTnLst>
                                    <p:set>
                                      <p:cBhvr>
                                        <p:cTn id="10" dur="1" fill="hold">
                                          <p:stCondLst>
                                            <p:cond delay="499"/>
                                          </p:stCondLst>
                                        </p:cTn>
                                        <p:tgtEl>
                                          <p:spTgt spid="18440"/>
                                        </p:tgtEl>
                                        <p:attrNameLst>
                                          <p:attrName>style.visibility</p:attrName>
                                        </p:attrNameLst>
                                      </p:cBhvr>
                                      <p:to>
                                        <p:strVal val="visible"/>
                                      </p:to>
                                    </p:set>
                                  </p:childTnLst>
                                </p:cTn>
                              </p:par>
                            </p:childTnLst>
                          </p:cTn>
                        </p:par>
                        <p:par>
                          <p:cTn id="11" fill="hold" nodeType="afterGroup">
                            <p:stCondLst>
                              <p:cond delay="4500"/>
                            </p:stCondLst>
                            <p:childTnLst>
                              <p:par>
                                <p:cTn id="12" presetID="10" presetClass="entr" presetSubtype="0" fill="hold" grpId="0" nodeType="afterEffect">
                                  <p:stCondLst>
                                    <p:cond delay="500"/>
                                  </p:stCondLst>
                                  <p:childTnLst>
                                    <p:set>
                                      <p:cBhvr>
                                        <p:cTn id="13" dur="1" fill="hold">
                                          <p:stCondLst>
                                            <p:cond delay="0"/>
                                          </p:stCondLst>
                                        </p:cTn>
                                        <p:tgtEl>
                                          <p:spTgt spid="18468"/>
                                        </p:tgtEl>
                                        <p:attrNameLst>
                                          <p:attrName>style.visibility</p:attrName>
                                        </p:attrNameLst>
                                      </p:cBhvr>
                                      <p:to>
                                        <p:strVal val="visible"/>
                                      </p:to>
                                    </p:set>
                                    <p:animEffect transition="in" filter="fade">
                                      <p:cBhvr>
                                        <p:cTn id="14" dur="500"/>
                                        <p:tgtEl>
                                          <p:spTgt spid="18468"/>
                                        </p:tgtEl>
                                      </p:cBhvr>
                                    </p:animEffect>
                                  </p:childTnLst>
                                </p:cTn>
                              </p:par>
                              <p:par>
                                <p:cTn id="15" presetID="10" presetClass="entr" presetSubtype="0" fill="hold" nodeType="withEffect">
                                  <p:stCondLst>
                                    <p:cond delay="500"/>
                                  </p:stCondLst>
                                  <p:childTnLst>
                                    <p:set>
                                      <p:cBhvr>
                                        <p:cTn id="16" dur="1" fill="hold">
                                          <p:stCondLst>
                                            <p:cond delay="0"/>
                                          </p:stCondLst>
                                        </p:cTn>
                                        <p:tgtEl>
                                          <p:spTgt spid="18469"/>
                                        </p:tgtEl>
                                        <p:attrNameLst>
                                          <p:attrName>style.visibility</p:attrName>
                                        </p:attrNameLst>
                                      </p:cBhvr>
                                      <p:to>
                                        <p:strVal val="visible"/>
                                      </p:to>
                                    </p:set>
                                    <p:animEffect transition="in" filter="fade">
                                      <p:cBhvr>
                                        <p:cTn id="17" dur="500"/>
                                        <p:tgtEl>
                                          <p:spTgt spid="18469"/>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8467"/>
                                        </p:tgtEl>
                                        <p:attrNameLst>
                                          <p:attrName>style.visibility</p:attrName>
                                        </p:attrNameLst>
                                      </p:cBhvr>
                                      <p:to>
                                        <p:strVal val="visible"/>
                                      </p:to>
                                    </p:set>
                                    <p:animEffect transition="in" filter="fade">
                                      <p:cBhvr>
                                        <p:cTn id="20" dur="500"/>
                                        <p:tgtEl>
                                          <p:spTgt spid="1846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8470"/>
                                        </p:tgtEl>
                                        <p:attrNameLst>
                                          <p:attrName>style.visibility</p:attrName>
                                        </p:attrNameLst>
                                      </p:cBhvr>
                                      <p:to>
                                        <p:strVal val="visible"/>
                                      </p:to>
                                    </p:set>
                                    <p:animEffect transition="in" filter="fade">
                                      <p:cBhvr>
                                        <p:cTn id="23" dur="500"/>
                                        <p:tgtEl>
                                          <p:spTgt spid="1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40" grpId="0" autoUpdateAnimBg="0"/>
      <p:bldP spid="18467" grpId="0" animBg="1"/>
      <p:bldP spid="18468" grpId="0" animBg="1"/>
      <p:bldP spid="184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59" name="outa1860.wav">
            <a:hlinkClick r:id="" action="ppaction://media"/>
          </p:cNvPr>
          <p:cNvPicPr>
            <a:picLocks noRot="1" noChangeAspect="1" noChangeArrowheads="1"/>
          </p:cNvPicPr>
          <p:nvPr>
            <a:wavAudioFile r:embed="rId1" name="outamb0B.wav"/>
          </p:nvPr>
        </p:nvPicPr>
        <p:blipFill>
          <a:blip r:embed="rId3">
            <a:extLst>
              <a:ext uri="{28A0092B-C50C-407E-A947-70E740481C1C}">
                <a14:useLocalDpi xmlns:a14="http://schemas.microsoft.com/office/drawing/2010/main" val="0"/>
              </a:ext>
            </a:extLst>
          </a:blip>
          <a:srcRect/>
          <a:stretch>
            <a:fillRect/>
          </a:stretch>
        </p:blipFill>
        <p:spPr bwMode="auto">
          <a:xfrm>
            <a:off x="6343650" y="619125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159760" name="Text Box 16"/>
          <p:cNvSpPr txBox="1">
            <a:spLocks noChangeArrowheads="1"/>
          </p:cNvSpPr>
          <p:nvPr/>
        </p:nvSpPr>
        <p:spPr bwMode="auto">
          <a:xfrm>
            <a:off x="3897313" y="4598988"/>
            <a:ext cx="4949825" cy="14652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CO">
                <a:latin typeface="Tahoma" pitchFamily="34" charset="0"/>
              </a:rPr>
              <a:t>El </a:t>
            </a:r>
            <a:r>
              <a:rPr lang="es-ES" altLang="es-CO" b="1">
                <a:latin typeface="Tahoma" pitchFamily="34" charset="0"/>
              </a:rPr>
              <a:t>robin o petirrojo americano</a:t>
            </a:r>
            <a:r>
              <a:rPr lang="es-ES" altLang="es-CO">
                <a:latin typeface="Tahoma" pitchFamily="34" charset="0"/>
              </a:rPr>
              <a:t> es una especie migratoria común en Norteamérica, y vive cerca de los asentamientos humanos. </a:t>
            </a:r>
            <a:r>
              <a:rPr lang="es-CO" altLang="es-CO">
                <a:latin typeface="Tahoma" pitchFamily="34" charset="0"/>
              </a:rPr>
              <a:t>Su canto es hermoso, en especial al empezar el alba.</a:t>
            </a:r>
            <a:endParaRPr lang="es-ES" altLang="es-CO">
              <a:latin typeface="Tahoma" pitchFamily="34" charset="0"/>
            </a:endParaRPr>
          </a:p>
        </p:txBody>
      </p:sp>
      <p:sp>
        <p:nvSpPr>
          <p:cNvPr id="159773" name="Rectangle 29"/>
          <p:cNvSpPr>
            <a:spLocks noChangeArrowheads="1"/>
          </p:cNvSpPr>
          <p:nvPr/>
        </p:nvSpPr>
        <p:spPr bwMode="auto">
          <a:xfrm>
            <a:off x="431800" y="520700"/>
            <a:ext cx="82296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AU" altLang="es-CO" sz="4000">
                <a:solidFill>
                  <a:srgbClr val="006699"/>
                </a:solidFill>
              </a:rPr>
              <a:t>Diseñe una presentación didáctica (sonido)</a:t>
            </a:r>
          </a:p>
        </p:txBody>
      </p:sp>
      <p:sp>
        <p:nvSpPr>
          <p:cNvPr id="159774" name="Rectangle 30"/>
          <p:cNvSpPr>
            <a:spLocks noChangeArrowheads="1"/>
          </p:cNvSpPr>
          <p:nvPr/>
        </p:nvSpPr>
        <p:spPr bwMode="auto">
          <a:xfrm>
            <a:off x="3895725" y="6257925"/>
            <a:ext cx="2386013" cy="366713"/>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ES" altLang="es-CO">
                <a:latin typeface="Tahoma" pitchFamily="34" charset="0"/>
              </a:rPr>
              <a:t>Así canta un petirrojo</a:t>
            </a:r>
          </a:p>
        </p:txBody>
      </p:sp>
      <p:pic>
        <p:nvPicPr>
          <p:cNvPr id="159775" name="Picture 31" descr="petirrojo"/>
          <p:cNvPicPr>
            <a:picLocks noChangeAspect="1" noChangeArrowheads="1"/>
          </p:cNvPicPr>
          <p:nvPr/>
        </p:nvPicPr>
        <p:blipFill>
          <a:blip r:embed="rId4">
            <a:extLst>
              <a:ext uri="{28A0092B-C50C-407E-A947-70E740481C1C}">
                <a14:useLocalDpi xmlns:a14="http://schemas.microsoft.com/office/drawing/2010/main" val="0"/>
              </a:ext>
            </a:extLst>
          </a:blip>
          <a:srcRect l="12848" t="-1045" r="15565"/>
          <a:stretch>
            <a:fillRect/>
          </a:stretch>
        </p:blipFill>
        <p:spPr bwMode="auto">
          <a:xfrm>
            <a:off x="250825" y="1808163"/>
            <a:ext cx="3511550" cy="4911725"/>
          </a:xfrm>
          <a:prstGeom prst="rect">
            <a:avLst/>
          </a:prstGeom>
          <a:noFill/>
          <a:extLst>
            <a:ext uri="{909E8E84-426E-40DD-AFC4-6F175D3DCCD1}">
              <a14:hiddenFill xmlns:a14="http://schemas.microsoft.com/office/drawing/2010/main">
                <a:solidFill>
                  <a:srgbClr val="FFFFFF"/>
                </a:solidFill>
              </a14:hiddenFill>
            </a:ext>
          </a:extLst>
        </p:spPr>
      </p:pic>
      <p:sp>
        <p:nvSpPr>
          <p:cNvPr id="159785" name="AutoShape 41">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59786" name="AutoShape 42">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59787" name="Picture 43" descr="Imagen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59788" name="AutoShape 4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
        <p:nvSpPr>
          <p:cNvPr id="159789" name="Rectangle 45"/>
          <p:cNvSpPr>
            <a:spLocks noChangeArrowheads="1"/>
          </p:cNvSpPr>
          <p:nvPr/>
        </p:nvSpPr>
        <p:spPr bwMode="auto">
          <a:xfrm>
            <a:off x="296863" y="6354763"/>
            <a:ext cx="2681287" cy="36830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s-CO" altLang="es-CO" sz="800">
                <a:solidFill>
                  <a:schemeClr val="bg1"/>
                </a:solidFill>
                <a:latin typeface="Arial Narrow" pitchFamily="34" charset="0"/>
              </a:rPr>
              <a:t>Tomado de Encarta</a:t>
            </a:r>
            <a:endParaRPr lang="es-ES" altLang="es-CO" sz="8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15977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5976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59774"/>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159759"/>
                                        </p:tgtEl>
                                        <p:attrNameLst>
                                          <p:attrName>style.visibility</p:attrName>
                                        </p:attrNameLst>
                                      </p:cBhvr>
                                      <p:to>
                                        <p:strVal val="visible"/>
                                      </p:to>
                                    </p:set>
                                  </p:childTnLst>
                                </p:cTn>
                              </p:par>
                            </p:childTnLst>
                          </p:cTn>
                        </p:par>
                        <p:par>
                          <p:cTn id="15" fill="hold" nodeType="afterGroup">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159786"/>
                                        </p:tgtEl>
                                        <p:attrNameLst>
                                          <p:attrName>style.visibility</p:attrName>
                                        </p:attrNameLst>
                                      </p:cBhvr>
                                      <p:to>
                                        <p:strVal val="visible"/>
                                      </p:to>
                                    </p:set>
                                    <p:animEffect transition="in" filter="fade">
                                      <p:cBhvr>
                                        <p:cTn id="18" dur="500"/>
                                        <p:tgtEl>
                                          <p:spTgt spid="159786"/>
                                        </p:tgtEl>
                                      </p:cBhvr>
                                    </p:animEffect>
                                  </p:childTnLst>
                                </p:cTn>
                              </p:par>
                              <p:par>
                                <p:cTn id="19" presetID="10" presetClass="entr" presetSubtype="0" fill="hold" nodeType="withEffect">
                                  <p:stCondLst>
                                    <p:cond delay="500"/>
                                  </p:stCondLst>
                                  <p:childTnLst>
                                    <p:set>
                                      <p:cBhvr>
                                        <p:cTn id="20" dur="1" fill="hold">
                                          <p:stCondLst>
                                            <p:cond delay="0"/>
                                          </p:stCondLst>
                                        </p:cTn>
                                        <p:tgtEl>
                                          <p:spTgt spid="159787"/>
                                        </p:tgtEl>
                                        <p:attrNameLst>
                                          <p:attrName>style.visibility</p:attrName>
                                        </p:attrNameLst>
                                      </p:cBhvr>
                                      <p:to>
                                        <p:strVal val="visible"/>
                                      </p:to>
                                    </p:set>
                                    <p:animEffect transition="in" filter="fade">
                                      <p:cBhvr>
                                        <p:cTn id="21" dur="500"/>
                                        <p:tgtEl>
                                          <p:spTgt spid="159787"/>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9785"/>
                                        </p:tgtEl>
                                        <p:attrNameLst>
                                          <p:attrName>style.visibility</p:attrName>
                                        </p:attrNameLst>
                                      </p:cBhvr>
                                      <p:to>
                                        <p:strVal val="visible"/>
                                      </p:to>
                                    </p:set>
                                    <p:animEffect transition="in" filter="fade">
                                      <p:cBhvr>
                                        <p:cTn id="24" dur="500"/>
                                        <p:tgtEl>
                                          <p:spTgt spid="15978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59788"/>
                                        </p:tgtEl>
                                        <p:attrNameLst>
                                          <p:attrName>style.visibility</p:attrName>
                                        </p:attrNameLst>
                                      </p:cBhvr>
                                      <p:to>
                                        <p:strVal val="visible"/>
                                      </p:to>
                                    </p:set>
                                    <p:animEffect transition="in" filter="fade">
                                      <p:cBhvr>
                                        <p:cTn id="27" dur="500"/>
                                        <p:tgtEl>
                                          <p:spTgt spid="159788"/>
                                        </p:tgtEl>
                                      </p:cBhvr>
                                    </p:animEffect>
                                  </p:childTnLst>
                                </p:cTn>
                              </p:par>
                            </p:childTnLst>
                          </p:cTn>
                        </p:par>
                        <p:par>
                          <p:cTn id="28" fill="hold" nodeType="afterGroup">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159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975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withEffect">
                                  <p:stCondLst>
                                    <p:cond delay="0"/>
                                  </p:stCondLst>
                                  <p:childTnLst>
                                    <p:cmd type="call" cmd="playFrom(0.0)">
                                      <p:cBhvr>
                                        <p:cTn id="35" dur="6441" fill="hold"/>
                                        <p:tgtEl>
                                          <p:spTgt spid="159759"/>
                                        </p:tgtEl>
                                      </p:cBhvr>
                                    </p:cmd>
                                  </p:childTnLst>
                                </p:cTn>
                              </p:par>
                            </p:childTnLst>
                          </p:cTn>
                        </p:par>
                      </p:childTnLst>
                    </p:cTn>
                  </p:par>
                </p:childTnLst>
              </p:cTn>
              <p:nextCondLst>
                <p:cond evt="onClick" delay="0">
                  <p:tgtEl>
                    <p:spTgt spid="159759"/>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59759"/>
                </p:tgtEl>
              </p:cMediaNode>
            </p:audio>
          </p:childTnLst>
        </p:cTn>
      </p:par>
    </p:tnLst>
    <p:bldLst>
      <p:bldP spid="159760" grpId="0" animBg="1"/>
      <p:bldP spid="159774" grpId="0"/>
      <p:bldP spid="159785" grpId="0" animBg="1"/>
      <p:bldP spid="159786" grpId="0" animBg="1"/>
      <p:bldP spid="159788" grpId="0" animBg="1"/>
      <p:bldP spid="1597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ChangeArrowheads="1"/>
          </p:cNvSpPr>
          <p:nvPr/>
        </p:nvSpPr>
        <p:spPr bwMode="auto">
          <a:xfrm>
            <a:off x="323850" y="520700"/>
            <a:ext cx="82296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AU" altLang="es-CO" sz="4000">
                <a:solidFill>
                  <a:srgbClr val="006699"/>
                </a:solidFill>
              </a:rPr>
              <a:t>Diseñe una presentación didáctica (sonido)</a:t>
            </a:r>
          </a:p>
        </p:txBody>
      </p:sp>
      <p:pic>
        <p:nvPicPr>
          <p:cNvPr id="160774" name="roos1876.wav">
            <a:hlinkClick r:id="" action="ppaction://media"/>
          </p:cNvPr>
          <p:cNvPicPr>
            <a:picLocks noRot="1" noChangeAspect="1" noChangeArrowheads="1"/>
          </p:cNvPicPr>
          <p:nvPr>
            <a:wavAudioFile r:embed="rId1" name="rooster0.wav"/>
          </p:nvPr>
        </p:nvPicPr>
        <p:blipFill>
          <a:blip r:embed="rId3">
            <a:extLst>
              <a:ext uri="{28A0092B-C50C-407E-A947-70E740481C1C}">
                <a14:useLocalDpi xmlns:a14="http://schemas.microsoft.com/office/drawing/2010/main" val="0"/>
              </a:ext>
            </a:extLst>
          </a:blip>
          <a:srcRect/>
          <a:stretch>
            <a:fillRect/>
          </a:stretch>
        </p:blipFill>
        <p:spPr bwMode="auto">
          <a:xfrm>
            <a:off x="5489575" y="6102350"/>
            <a:ext cx="431800" cy="431800"/>
          </a:xfrm>
          <a:prstGeom prst="rect">
            <a:avLst/>
          </a:prstGeom>
          <a:noFill/>
          <a:extLst>
            <a:ext uri="{909E8E84-426E-40DD-AFC4-6F175D3DCCD1}">
              <a14:hiddenFill xmlns:a14="http://schemas.microsoft.com/office/drawing/2010/main">
                <a:solidFill>
                  <a:srgbClr val="FFFFFF"/>
                </a:solidFill>
              </a14:hiddenFill>
            </a:ext>
          </a:extLst>
        </p:spPr>
      </p:pic>
      <p:sp>
        <p:nvSpPr>
          <p:cNvPr id="160777" name="Text Box 9"/>
          <p:cNvSpPr txBox="1">
            <a:spLocks noChangeArrowheads="1"/>
          </p:cNvSpPr>
          <p:nvPr/>
        </p:nvSpPr>
        <p:spPr bwMode="auto">
          <a:xfrm>
            <a:off x="3490913" y="4419600"/>
            <a:ext cx="5402262" cy="1465263"/>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altLang="es-CO" b="1">
                <a:latin typeface="Tahoma" pitchFamily="34" charset="0"/>
              </a:rPr>
              <a:t>Los Gallos y gallinas domésticos </a:t>
            </a:r>
            <a:r>
              <a:rPr lang="es-ES" altLang="es-CO">
                <a:latin typeface="Tahoma" pitchFamily="34" charset="0"/>
              </a:rPr>
              <a:t>quizá provengan del Sureste asiático. Se han desarrollado muchas variedades para fines específicos, como la producción de carne y huevos, y como animales ornamentales.</a:t>
            </a:r>
          </a:p>
        </p:txBody>
      </p:sp>
      <p:sp>
        <p:nvSpPr>
          <p:cNvPr id="160778" name="Text Box 10"/>
          <p:cNvSpPr txBox="1">
            <a:spLocks noChangeArrowheads="1"/>
          </p:cNvSpPr>
          <p:nvPr/>
        </p:nvSpPr>
        <p:spPr bwMode="auto">
          <a:xfrm>
            <a:off x="3492500" y="6084888"/>
            <a:ext cx="2205038" cy="366712"/>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 altLang="es-CO">
                <a:latin typeface="Tahoma" pitchFamily="34" charset="0"/>
              </a:rPr>
              <a:t>Así canta un Gallo</a:t>
            </a:r>
          </a:p>
        </p:txBody>
      </p:sp>
      <p:pic>
        <p:nvPicPr>
          <p:cNvPr id="160779" name="Picture 11" descr="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808163"/>
            <a:ext cx="3222625" cy="4860925"/>
          </a:xfrm>
          <a:prstGeom prst="rect">
            <a:avLst/>
          </a:prstGeom>
          <a:noFill/>
          <a:extLst>
            <a:ext uri="{909E8E84-426E-40DD-AFC4-6F175D3DCCD1}">
              <a14:hiddenFill xmlns:a14="http://schemas.microsoft.com/office/drawing/2010/main">
                <a:solidFill>
                  <a:srgbClr val="FFFFFF"/>
                </a:solidFill>
              </a14:hiddenFill>
            </a:ext>
          </a:extLst>
        </p:spPr>
      </p:pic>
      <p:sp>
        <p:nvSpPr>
          <p:cNvPr id="160792" name="AutoShape 24">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60793" name="AutoShape 25">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60794" name="Picture 26" descr="Imagen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60795" name="AutoShape 2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
        <p:nvSpPr>
          <p:cNvPr id="160796" name="Rectangle 28"/>
          <p:cNvSpPr>
            <a:spLocks noChangeArrowheads="1"/>
          </p:cNvSpPr>
          <p:nvPr/>
        </p:nvSpPr>
        <p:spPr bwMode="auto">
          <a:xfrm>
            <a:off x="134938" y="6354763"/>
            <a:ext cx="2681287" cy="36830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s-CO" altLang="es-CO" sz="800">
                <a:solidFill>
                  <a:schemeClr val="tx2"/>
                </a:solidFill>
                <a:latin typeface="Arial Narrow" pitchFamily="34" charset="0"/>
              </a:rPr>
              <a:t>Tomado de Encarta</a:t>
            </a:r>
            <a:endParaRPr lang="es-ES" altLang="es-CO" sz="800">
              <a:solidFill>
                <a:schemeClr val="tx2"/>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607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6079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60777"/>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60778"/>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160774"/>
                                        </p:tgtEl>
                                        <p:attrNameLst>
                                          <p:attrName>style.visibility</p:attrName>
                                        </p:attrNameLst>
                                      </p:cBhvr>
                                      <p:to>
                                        <p:strVal val="visible"/>
                                      </p:to>
                                    </p:set>
                                  </p:childTnLst>
                                </p:cTn>
                              </p:par>
                            </p:childTnLst>
                          </p:cTn>
                        </p:par>
                        <p:par>
                          <p:cTn id="18" fill="hold" nodeType="afterGroup">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60793"/>
                                        </p:tgtEl>
                                        <p:attrNameLst>
                                          <p:attrName>style.visibility</p:attrName>
                                        </p:attrNameLst>
                                      </p:cBhvr>
                                      <p:to>
                                        <p:strVal val="visible"/>
                                      </p:to>
                                    </p:set>
                                    <p:animEffect transition="in" filter="fade">
                                      <p:cBhvr>
                                        <p:cTn id="21" dur="500"/>
                                        <p:tgtEl>
                                          <p:spTgt spid="160793"/>
                                        </p:tgtEl>
                                      </p:cBhvr>
                                    </p:animEffect>
                                  </p:childTnLst>
                                </p:cTn>
                              </p:par>
                              <p:par>
                                <p:cTn id="22" presetID="10" presetClass="entr" presetSubtype="0" fill="hold" nodeType="withEffect">
                                  <p:stCondLst>
                                    <p:cond delay="500"/>
                                  </p:stCondLst>
                                  <p:childTnLst>
                                    <p:set>
                                      <p:cBhvr>
                                        <p:cTn id="23" dur="1" fill="hold">
                                          <p:stCondLst>
                                            <p:cond delay="0"/>
                                          </p:stCondLst>
                                        </p:cTn>
                                        <p:tgtEl>
                                          <p:spTgt spid="160794"/>
                                        </p:tgtEl>
                                        <p:attrNameLst>
                                          <p:attrName>style.visibility</p:attrName>
                                        </p:attrNameLst>
                                      </p:cBhvr>
                                      <p:to>
                                        <p:strVal val="visible"/>
                                      </p:to>
                                    </p:set>
                                    <p:animEffect transition="in" filter="fade">
                                      <p:cBhvr>
                                        <p:cTn id="24" dur="500"/>
                                        <p:tgtEl>
                                          <p:spTgt spid="16079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60792"/>
                                        </p:tgtEl>
                                        <p:attrNameLst>
                                          <p:attrName>style.visibility</p:attrName>
                                        </p:attrNameLst>
                                      </p:cBhvr>
                                      <p:to>
                                        <p:strVal val="visible"/>
                                      </p:to>
                                    </p:set>
                                    <p:animEffect transition="in" filter="fade">
                                      <p:cBhvr>
                                        <p:cTn id="27" dur="500"/>
                                        <p:tgtEl>
                                          <p:spTgt spid="16079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60795"/>
                                        </p:tgtEl>
                                        <p:attrNameLst>
                                          <p:attrName>style.visibility</p:attrName>
                                        </p:attrNameLst>
                                      </p:cBhvr>
                                      <p:to>
                                        <p:strVal val="visible"/>
                                      </p:to>
                                    </p:set>
                                    <p:animEffect transition="in" filter="fade">
                                      <p:cBhvr>
                                        <p:cTn id="30" dur="500"/>
                                        <p:tgtEl>
                                          <p:spTgt spid="1607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60774"/>
                </p:tgtEl>
              </p:cMediaNode>
            </p:audio>
          </p:childTnLst>
        </p:cTn>
      </p:par>
    </p:tnLst>
    <p:bldLst>
      <p:bldP spid="160777" grpId="0"/>
      <p:bldP spid="160778" grpId="0"/>
      <p:bldP spid="160792" grpId="0" animBg="1"/>
      <p:bldP spid="160793" grpId="0" animBg="1"/>
      <p:bldP spid="160795" grpId="0" animBg="1"/>
      <p:bldP spid="16079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5763" y="1555750"/>
            <a:ext cx="8229600" cy="1368425"/>
          </a:xfrm>
        </p:spPr>
        <p:txBody>
          <a:bodyPr/>
          <a:lstStyle/>
          <a:p>
            <a:r>
              <a:rPr lang="en-AU" altLang="es-CO">
                <a:solidFill>
                  <a:srgbClr val="006699"/>
                </a:solidFill>
              </a:rPr>
              <a:t>Diseñe una presentación didáctica (transición)</a:t>
            </a:r>
          </a:p>
        </p:txBody>
      </p:sp>
      <p:sp>
        <p:nvSpPr>
          <p:cNvPr id="19459" name="Rectangle 3"/>
          <p:cNvSpPr>
            <a:spLocks noGrp="1" noChangeArrowheads="1"/>
          </p:cNvSpPr>
          <p:nvPr>
            <p:ph type="body" idx="1"/>
          </p:nvPr>
        </p:nvSpPr>
        <p:spPr>
          <a:xfrm>
            <a:off x="714375" y="3341688"/>
            <a:ext cx="7572375" cy="503237"/>
          </a:xfrm>
        </p:spPr>
        <p:txBody>
          <a:bodyPr/>
          <a:lstStyle/>
          <a:p>
            <a:pPr>
              <a:lnSpc>
                <a:spcPct val="80000"/>
              </a:lnSpc>
            </a:pPr>
            <a:r>
              <a:rPr lang="es-ES" altLang="zh-CN" sz="2800">
                <a:ea typeface="SimSun" pitchFamily="2" charset="-122"/>
              </a:rPr>
              <a:t>Esta transición molesta, no ayuda</a:t>
            </a:r>
            <a:endParaRPr lang="en-US" altLang="zh-CN" sz="2800">
              <a:ea typeface="SimSun" pitchFamily="2" charset="-122"/>
            </a:endParaRPr>
          </a:p>
        </p:txBody>
      </p:sp>
      <p:sp>
        <p:nvSpPr>
          <p:cNvPr id="19460" name="Text Box 4"/>
          <p:cNvSpPr txBox="1">
            <a:spLocks noChangeArrowheads="1"/>
          </p:cNvSpPr>
          <p:nvPr/>
        </p:nvSpPr>
        <p:spPr bwMode="auto">
          <a:xfrm>
            <a:off x="684213" y="4205288"/>
            <a:ext cx="66944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kumimoji="1" lang="en-AU" altLang="es-CO" sz="2800">
                <a:latin typeface="Tahoma" pitchFamily="34" charset="0"/>
                <a:ea typeface="PMingLiU" pitchFamily="18" charset="-120"/>
              </a:rPr>
              <a:t>  "Aparecer" y "Desaparecer" es mejor</a:t>
            </a:r>
          </a:p>
        </p:txBody>
      </p:sp>
      <p:sp>
        <p:nvSpPr>
          <p:cNvPr id="19471" name="AutoShape 15">
            <a:hlinkClick r:id="" action="ppaction://hlinkshowjump?jump=previousslide"/>
          </p:cNvPr>
          <p:cNvSpPr>
            <a:spLocks noChangeArrowheads="1"/>
          </p:cNvSpPr>
          <p:nvPr/>
        </p:nvSpPr>
        <p:spPr bwMode="auto">
          <a:xfrm flipH="1">
            <a:off x="790098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473" name="Picture 17"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474" name="AutoShape 1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50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0" fill="hold"/>
                                        <p:tgtEl>
                                          <p:spTgt spid="194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94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500"/>
                            </p:stCondLst>
                            <p:childTnLst>
                              <p:par>
                                <p:cTn id="10" presetID="1" presetClass="entr" presetSubtype="0" fill="hold" grpId="0" nodeType="afterEffect">
                                  <p:stCondLst>
                                    <p:cond delay="500"/>
                                  </p:stCondLst>
                                  <p:childTnLst>
                                    <p:set>
                                      <p:cBhvr>
                                        <p:cTn id="11" dur="1" fill="hold">
                                          <p:stCondLst>
                                            <p:cond delay="0"/>
                                          </p:stCondLst>
                                        </p:cTn>
                                        <p:tgtEl>
                                          <p:spTgt spid="19460"/>
                                        </p:tgtEl>
                                        <p:attrNameLst>
                                          <p:attrName>style.visibility</p:attrName>
                                        </p:attrNameLst>
                                      </p:cBhvr>
                                      <p:to>
                                        <p:strVal val="visible"/>
                                      </p:to>
                                    </p:set>
                                  </p:childTnLst>
                                </p:cTn>
                              </p:par>
                              <p:par>
                                <p:cTn id="12" presetID="10" presetClass="entr" presetSubtype="0" fill="hold" nodeType="withEffect">
                                  <p:stCondLst>
                                    <p:cond delay="500"/>
                                  </p:stCondLst>
                                  <p:childTnLst>
                                    <p:set>
                                      <p:cBhvr>
                                        <p:cTn id="13" dur="1" fill="hold">
                                          <p:stCondLst>
                                            <p:cond delay="0"/>
                                          </p:stCondLst>
                                        </p:cTn>
                                        <p:tgtEl>
                                          <p:spTgt spid="19473"/>
                                        </p:tgtEl>
                                        <p:attrNameLst>
                                          <p:attrName>style.visibility</p:attrName>
                                        </p:attrNameLst>
                                      </p:cBhvr>
                                      <p:to>
                                        <p:strVal val="visible"/>
                                      </p:to>
                                    </p:set>
                                    <p:animEffect transition="in" filter="fade">
                                      <p:cBhvr>
                                        <p:cTn id="14" dur="500"/>
                                        <p:tgtEl>
                                          <p:spTgt spid="1947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9471"/>
                                        </p:tgtEl>
                                        <p:attrNameLst>
                                          <p:attrName>style.visibility</p:attrName>
                                        </p:attrNameLst>
                                      </p:cBhvr>
                                      <p:to>
                                        <p:strVal val="visible"/>
                                      </p:to>
                                    </p:set>
                                    <p:animEffect transition="in" filter="fade">
                                      <p:cBhvr>
                                        <p:cTn id="17" dur="500"/>
                                        <p:tgtEl>
                                          <p:spTgt spid="1947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9474"/>
                                        </p:tgtEl>
                                        <p:attrNameLst>
                                          <p:attrName>style.visibility</p:attrName>
                                        </p:attrNameLst>
                                      </p:cBhvr>
                                      <p:to>
                                        <p:strVal val="visible"/>
                                      </p:to>
                                    </p:set>
                                    <p:animEffect transition="in" filter="fade">
                                      <p:cBhvr>
                                        <p:cTn id="20"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p:bldP spid="19471" grpId="0" animBg="1"/>
      <p:bldP spid="1947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0531" name="Rectangle 3"/>
          <p:cNvSpPr>
            <a:spLocks noGrp="1" noChangeArrowheads="1"/>
          </p:cNvSpPr>
          <p:nvPr>
            <p:ph type="title"/>
          </p:nvPr>
        </p:nvSpPr>
        <p:spPr>
          <a:xfrm>
            <a:off x="385763" y="2924175"/>
            <a:ext cx="8229600" cy="1435100"/>
          </a:xfrm>
        </p:spPr>
        <p:txBody>
          <a:bodyPr/>
          <a:lstStyle/>
          <a:p>
            <a:r>
              <a:rPr lang="en-AU" altLang="es-CO">
                <a:solidFill>
                  <a:srgbClr val="006699"/>
                </a:solidFill>
              </a:rPr>
              <a:t>Diseñe una presentación CONSISTENTE</a:t>
            </a:r>
            <a:endParaRPr lang="es-ES" altLang="es-CO">
              <a:solidFill>
                <a:srgbClr val="006699"/>
              </a:solidFill>
            </a:endParaRPr>
          </a:p>
        </p:txBody>
      </p:sp>
      <p:sp>
        <p:nvSpPr>
          <p:cNvPr id="150544" name="AutoShape 16">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50545" name="Picture 17"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50546" name="AutoShape 1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0544"/>
                                        </p:tgtEl>
                                        <p:attrNameLst>
                                          <p:attrName>style.visibility</p:attrName>
                                        </p:attrNameLst>
                                      </p:cBhvr>
                                      <p:to>
                                        <p:strVal val="visible"/>
                                      </p:to>
                                    </p:set>
                                    <p:animEffect transition="in" filter="fade">
                                      <p:cBhvr>
                                        <p:cTn id="7" dur="500"/>
                                        <p:tgtEl>
                                          <p:spTgt spid="150544"/>
                                        </p:tgtEl>
                                      </p:cBhvr>
                                    </p:animEffect>
                                  </p:childTnLst>
                                </p:cTn>
                              </p:par>
                              <p:par>
                                <p:cTn id="8" presetID="10" presetClass="entr" presetSubtype="0" fill="hold" nodeType="withEffect">
                                  <p:stCondLst>
                                    <p:cond delay="500"/>
                                  </p:stCondLst>
                                  <p:childTnLst>
                                    <p:set>
                                      <p:cBhvr>
                                        <p:cTn id="9" dur="1" fill="hold">
                                          <p:stCondLst>
                                            <p:cond delay="0"/>
                                          </p:stCondLst>
                                        </p:cTn>
                                        <p:tgtEl>
                                          <p:spTgt spid="150545"/>
                                        </p:tgtEl>
                                        <p:attrNameLst>
                                          <p:attrName>style.visibility</p:attrName>
                                        </p:attrNameLst>
                                      </p:cBhvr>
                                      <p:to>
                                        <p:strVal val="visible"/>
                                      </p:to>
                                    </p:set>
                                    <p:animEffect transition="in" filter="fade">
                                      <p:cBhvr>
                                        <p:cTn id="10" dur="500"/>
                                        <p:tgtEl>
                                          <p:spTgt spid="15054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50546"/>
                                        </p:tgtEl>
                                        <p:attrNameLst>
                                          <p:attrName>style.visibility</p:attrName>
                                        </p:attrNameLst>
                                      </p:cBhvr>
                                      <p:to>
                                        <p:strVal val="visible"/>
                                      </p:to>
                                    </p:set>
                                    <p:animEffect transition="in" filter="fade">
                                      <p:cBhvr>
                                        <p:cTn id="13" dur="500"/>
                                        <p:tgtEl>
                                          <p:spTgt spid="15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4" grpId="0" animBg="1"/>
      <p:bldP spid="1505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5763" y="665163"/>
            <a:ext cx="8229600" cy="1143000"/>
          </a:xfrm>
        </p:spPr>
        <p:txBody>
          <a:bodyPr/>
          <a:lstStyle/>
          <a:p>
            <a:r>
              <a:rPr lang="en-AU" altLang="es-CO" sz="4000">
                <a:solidFill>
                  <a:srgbClr val="006699"/>
                </a:solidFill>
              </a:rPr>
              <a:t>Diseñe una presentación consistente (Mayúsculas)</a:t>
            </a:r>
          </a:p>
        </p:txBody>
      </p:sp>
      <p:sp>
        <p:nvSpPr>
          <p:cNvPr id="23555" name="Rectangle 3"/>
          <p:cNvSpPr>
            <a:spLocks noGrp="1" noChangeArrowheads="1"/>
          </p:cNvSpPr>
          <p:nvPr>
            <p:ph type="body" idx="1"/>
          </p:nvPr>
        </p:nvSpPr>
        <p:spPr>
          <a:xfrm>
            <a:off x="385763" y="2438400"/>
            <a:ext cx="8229600" cy="3130550"/>
          </a:xfrm>
        </p:spPr>
        <p:txBody>
          <a:bodyPr/>
          <a:lstStyle/>
          <a:p>
            <a:pPr algn="just">
              <a:lnSpc>
                <a:spcPct val="90000"/>
              </a:lnSpc>
            </a:pPr>
            <a:r>
              <a:rPr lang="en-US" altLang="zh-CN" sz="2800">
                <a:ea typeface="SimSun" pitchFamily="2" charset="-122"/>
              </a:rPr>
              <a:t>TODAS LAS LETRAS EN MAYÚSCULAS SON DIFÍCILES DE LEER</a:t>
            </a:r>
          </a:p>
          <a:p>
            <a:pPr algn="just">
              <a:lnSpc>
                <a:spcPct val="90000"/>
              </a:lnSpc>
              <a:buFontTx/>
              <a:buNone/>
            </a:pPr>
            <a:endParaRPr lang="en-US" altLang="zh-CN" sz="2800">
              <a:ea typeface="SimSun" pitchFamily="2" charset="-122"/>
            </a:endParaRPr>
          </a:p>
          <a:p>
            <a:pPr algn="just">
              <a:lnSpc>
                <a:spcPct val="90000"/>
              </a:lnSpc>
            </a:pPr>
            <a:r>
              <a:rPr lang="en-US" altLang="zh-CN" sz="2800">
                <a:ea typeface="SimSun" pitchFamily="2" charset="-122"/>
              </a:rPr>
              <a:t>Utilizar una combinación de mayúsculas y minúsculas </a:t>
            </a:r>
            <a:r>
              <a:rPr lang="es-ES" altLang="zh-CN" sz="2800">
                <a:ea typeface="SimSun" pitchFamily="2" charset="-122"/>
              </a:rPr>
              <a:t>es más atractivo visualmente que todo el titular en mayúsculas y se lee mucho mejor</a:t>
            </a:r>
            <a:endParaRPr lang="en-US" altLang="zh-CN" sz="2800">
              <a:ea typeface="SimSun" pitchFamily="2" charset="-122"/>
            </a:endParaRPr>
          </a:p>
        </p:txBody>
      </p:sp>
      <p:sp>
        <p:nvSpPr>
          <p:cNvPr id="23565"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3566"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3567" name="Picture 15"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3568"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2000"/>
                                  </p:stCondLst>
                                  <p:childTnLst>
                                    <p:set>
                                      <p:cBhvr>
                                        <p:cTn id="9" dur="1" fill="hold">
                                          <p:stCondLst>
                                            <p:cond delay="0"/>
                                          </p:stCondLst>
                                        </p:cTn>
                                        <p:tgtEl>
                                          <p:spTgt spid="23555">
                                            <p:txEl>
                                              <p:pRg st="2" end="2"/>
                                            </p:txEl>
                                          </p:spTgt>
                                        </p:tgtEl>
                                        <p:attrNameLst>
                                          <p:attrName>style.visibility</p:attrName>
                                        </p:attrNameLst>
                                      </p:cBhvr>
                                      <p:to>
                                        <p:strVal val="visible"/>
                                      </p:to>
                                    </p:set>
                                  </p:childTnLst>
                                </p:cTn>
                              </p:par>
                            </p:childTnLst>
                          </p:cTn>
                        </p:par>
                        <p:par>
                          <p:cTn id="10" fill="hold" nodeType="afterGroup">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23566"/>
                                        </p:tgtEl>
                                        <p:attrNameLst>
                                          <p:attrName>style.visibility</p:attrName>
                                        </p:attrNameLst>
                                      </p:cBhvr>
                                      <p:to>
                                        <p:strVal val="visible"/>
                                      </p:to>
                                    </p:set>
                                    <p:animEffect transition="in" filter="fade">
                                      <p:cBhvr>
                                        <p:cTn id="13" dur="500"/>
                                        <p:tgtEl>
                                          <p:spTgt spid="23566"/>
                                        </p:tgtEl>
                                      </p:cBhvr>
                                    </p:animEffect>
                                  </p:childTnLst>
                                </p:cTn>
                              </p:par>
                              <p:par>
                                <p:cTn id="14" presetID="10" presetClass="entr" presetSubtype="0" fill="hold" nodeType="withEffect">
                                  <p:stCondLst>
                                    <p:cond delay="500"/>
                                  </p:stCondLst>
                                  <p:childTnLst>
                                    <p:set>
                                      <p:cBhvr>
                                        <p:cTn id="15" dur="1" fill="hold">
                                          <p:stCondLst>
                                            <p:cond delay="0"/>
                                          </p:stCondLst>
                                        </p:cTn>
                                        <p:tgtEl>
                                          <p:spTgt spid="23567"/>
                                        </p:tgtEl>
                                        <p:attrNameLst>
                                          <p:attrName>style.visibility</p:attrName>
                                        </p:attrNameLst>
                                      </p:cBhvr>
                                      <p:to>
                                        <p:strVal val="visible"/>
                                      </p:to>
                                    </p:set>
                                    <p:animEffect transition="in" filter="fade">
                                      <p:cBhvr>
                                        <p:cTn id="16" dur="500"/>
                                        <p:tgtEl>
                                          <p:spTgt spid="2356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3565"/>
                                        </p:tgtEl>
                                        <p:attrNameLst>
                                          <p:attrName>style.visibility</p:attrName>
                                        </p:attrNameLst>
                                      </p:cBhvr>
                                      <p:to>
                                        <p:strVal val="visible"/>
                                      </p:to>
                                    </p:set>
                                    <p:animEffect transition="in" filter="fade">
                                      <p:cBhvr>
                                        <p:cTn id="19" dur="500"/>
                                        <p:tgtEl>
                                          <p:spTgt spid="2356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3568"/>
                                        </p:tgtEl>
                                        <p:attrNameLst>
                                          <p:attrName>style.visibility</p:attrName>
                                        </p:attrNameLst>
                                      </p:cBhvr>
                                      <p:to>
                                        <p:strVal val="visible"/>
                                      </p:to>
                                    </p:set>
                                    <p:animEffect transition="in" filter="fade">
                                      <p:cBhvr>
                                        <p:cTn id="22"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P spid="23565" grpId="0" animBg="1"/>
      <p:bldP spid="23566" grpId="0" animBg="1"/>
      <p:bldP spid="2356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8" name="Oval 12"/>
          <p:cNvSpPr>
            <a:spLocks noChangeArrowheads="1"/>
          </p:cNvSpPr>
          <p:nvPr/>
        </p:nvSpPr>
        <p:spPr bwMode="auto">
          <a:xfrm>
            <a:off x="7092950" y="3500438"/>
            <a:ext cx="504825" cy="431800"/>
          </a:xfrm>
          <a:prstGeom prst="ellipse">
            <a:avLst/>
          </a:prstGeom>
          <a:solidFill>
            <a:srgbClr val="C9E4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87" name="Oval 11"/>
          <p:cNvSpPr>
            <a:spLocks noChangeArrowheads="1"/>
          </p:cNvSpPr>
          <p:nvPr/>
        </p:nvSpPr>
        <p:spPr bwMode="auto">
          <a:xfrm>
            <a:off x="6588125" y="2781300"/>
            <a:ext cx="504825" cy="431800"/>
          </a:xfrm>
          <a:prstGeom prst="ellipse">
            <a:avLst/>
          </a:prstGeom>
          <a:solidFill>
            <a:srgbClr val="C9E4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86" name="Oval 10"/>
          <p:cNvSpPr>
            <a:spLocks noChangeArrowheads="1"/>
          </p:cNvSpPr>
          <p:nvPr/>
        </p:nvSpPr>
        <p:spPr bwMode="auto">
          <a:xfrm>
            <a:off x="2555875" y="3068638"/>
            <a:ext cx="504825" cy="431800"/>
          </a:xfrm>
          <a:prstGeom prst="ellipse">
            <a:avLst/>
          </a:prstGeom>
          <a:solidFill>
            <a:srgbClr val="C9E4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82" name="Rectangle 6"/>
          <p:cNvSpPr>
            <a:spLocks noGrp="1" noChangeArrowheads="1"/>
          </p:cNvSpPr>
          <p:nvPr>
            <p:ph type="body" sz="half" idx="2"/>
          </p:nvPr>
        </p:nvSpPr>
        <p:spPr>
          <a:xfrm>
            <a:off x="4500563" y="2708275"/>
            <a:ext cx="3959225" cy="1295400"/>
          </a:xfrm>
        </p:spPr>
        <p:txBody>
          <a:bodyPr/>
          <a:lstStyle/>
          <a:p>
            <a:pPr>
              <a:lnSpc>
                <a:spcPct val="80000"/>
              </a:lnSpc>
              <a:buFontTx/>
              <a:buNone/>
            </a:pPr>
            <a:r>
              <a:rPr lang="en-AU" altLang="es-CO" sz="3600">
                <a:latin typeface="Monotype Corsiva" pitchFamily="66" charset="0"/>
              </a:rPr>
              <a:t>	Serif	</a:t>
            </a:r>
            <a:r>
              <a:rPr lang="en-AU" altLang="es-CO" sz="11700" b="1">
                <a:latin typeface="Monotype Corsiva" pitchFamily="66" charset="0"/>
              </a:rPr>
              <a:t>Z</a:t>
            </a:r>
            <a:endParaRPr lang="en-AU" altLang="es-CO" sz="3600">
              <a:latin typeface="Monotype Corsiva" pitchFamily="66" charset="0"/>
            </a:endParaRPr>
          </a:p>
        </p:txBody>
      </p:sp>
      <p:sp>
        <p:nvSpPr>
          <p:cNvPr id="24581" name="Rectangle 5"/>
          <p:cNvSpPr>
            <a:spLocks noGrp="1" noChangeArrowheads="1"/>
          </p:cNvSpPr>
          <p:nvPr>
            <p:ph type="body" sz="half" idx="1"/>
          </p:nvPr>
        </p:nvSpPr>
        <p:spPr>
          <a:xfrm>
            <a:off x="539750" y="2708275"/>
            <a:ext cx="3960813" cy="1295400"/>
          </a:xfrm>
        </p:spPr>
        <p:txBody>
          <a:bodyPr/>
          <a:lstStyle/>
          <a:p>
            <a:pPr>
              <a:lnSpc>
                <a:spcPct val="80000"/>
              </a:lnSpc>
              <a:buFontTx/>
              <a:buNone/>
            </a:pPr>
            <a:r>
              <a:rPr lang="en-AU" altLang="es-CO" sz="3200"/>
              <a:t>Sanserif	</a:t>
            </a:r>
            <a:r>
              <a:rPr lang="en-AU" altLang="es-CO" sz="10600"/>
              <a:t>Z</a:t>
            </a:r>
            <a:endParaRPr lang="en-AU" altLang="es-CO" sz="3200"/>
          </a:p>
        </p:txBody>
      </p:sp>
      <p:sp>
        <p:nvSpPr>
          <p:cNvPr id="24583" name="Rectangle 7"/>
          <p:cNvSpPr>
            <a:spLocks noGrp="1" noChangeArrowheads="1"/>
          </p:cNvSpPr>
          <p:nvPr>
            <p:ph type="title"/>
          </p:nvPr>
        </p:nvSpPr>
        <p:spPr>
          <a:xfrm>
            <a:off x="385763" y="684213"/>
            <a:ext cx="8229600" cy="1143000"/>
          </a:xfrm>
        </p:spPr>
        <p:txBody>
          <a:bodyPr/>
          <a:lstStyle/>
          <a:p>
            <a:r>
              <a:rPr lang="en-AU" altLang="es-CO" sz="4000">
                <a:solidFill>
                  <a:srgbClr val="006699"/>
                </a:solidFill>
              </a:rPr>
              <a:t>Diseñe una presentación consistente (Fuente)</a:t>
            </a:r>
          </a:p>
        </p:txBody>
      </p:sp>
      <p:sp>
        <p:nvSpPr>
          <p:cNvPr id="24584" name="Text Box 8"/>
          <p:cNvSpPr txBox="1">
            <a:spLocks noChangeArrowheads="1"/>
          </p:cNvSpPr>
          <p:nvPr/>
        </p:nvSpPr>
        <p:spPr bwMode="auto">
          <a:xfrm>
            <a:off x="4787900" y="4364038"/>
            <a:ext cx="39449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AU" altLang="es-CO" sz="5400" b="1">
                <a:latin typeface="Tahoma" pitchFamily="34" charset="0"/>
                <a:ea typeface="PMingLiU" pitchFamily="18" charset="-120"/>
              </a:rPr>
              <a:t>Confuso</a:t>
            </a:r>
          </a:p>
        </p:txBody>
      </p:sp>
      <p:sp>
        <p:nvSpPr>
          <p:cNvPr id="24585" name="Text Box 9"/>
          <p:cNvSpPr txBox="1">
            <a:spLocks noChangeArrowheads="1"/>
          </p:cNvSpPr>
          <p:nvPr/>
        </p:nvSpPr>
        <p:spPr bwMode="auto">
          <a:xfrm>
            <a:off x="1042988" y="4364038"/>
            <a:ext cx="2695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AU" altLang="es-CO" sz="5400" b="1">
                <a:latin typeface="Tahoma" pitchFamily="34" charset="0"/>
                <a:ea typeface="PMingLiU" pitchFamily="18" charset="-120"/>
              </a:rPr>
              <a:t>Claro</a:t>
            </a:r>
          </a:p>
        </p:txBody>
      </p:sp>
      <p:sp>
        <p:nvSpPr>
          <p:cNvPr id="24598" name="AutoShape 22">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99" name="AutoShape 23">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4600" name="Picture 24"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4601" name="AutoShape 25">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45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4582">
                                            <p:txEl>
                                              <p:pRg st="0" end="0"/>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458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458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4585"/>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4584"/>
                                        </p:tgtEl>
                                        <p:attrNameLst>
                                          <p:attrName>style.visibility</p:attrName>
                                        </p:attrNameLst>
                                      </p:cBhvr>
                                      <p:to>
                                        <p:strVal val="visible"/>
                                      </p:to>
                                    </p:set>
                                  </p:childTnLst>
                                </p:cTn>
                              </p:par>
                            </p:childTnLst>
                          </p:cTn>
                        </p:par>
                        <p:par>
                          <p:cTn id="25" fill="hold" nodeType="afterGroup">
                            <p:stCondLst>
                              <p:cond delay="3500"/>
                            </p:stCondLst>
                            <p:childTnLst>
                              <p:par>
                                <p:cTn id="26" presetID="10" presetClass="entr" presetSubtype="0" fill="hold" grpId="0" nodeType="afterEffect">
                                  <p:stCondLst>
                                    <p:cond delay="500"/>
                                  </p:stCondLst>
                                  <p:childTnLst>
                                    <p:set>
                                      <p:cBhvr>
                                        <p:cTn id="27" dur="1" fill="hold">
                                          <p:stCondLst>
                                            <p:cond delay="0"/>
                                          </p:stCondLst>
                                        </p:cTn>
                                        <p:tgtEl>
                                          <p:spTgt spid="24599"/>
                                        </p:tgtEl>
                                        <p:attrNameLst>
                                          <p:attrName>style.visibility</p:attrName>
                                        </p:attrNameLst>
                                      </p:cBhvr>
                                      <p:to>
                                        <p:strVal val="visible"/>
                                      </p:to>
                                    </p:set>
                                    <p:animEffect transition="in" filter="fade">
                                      <p:cBhvr>
                                        <p:cTn id="28" dur="500"/>
                                        <p:tgtEl>
                                          <p:spTgt spid="24599"/>
                                        </p:tgtEl>
                                      </p:cBhvr>
                                    </p:animEffect>
                                  </p:childTnLst>
                                </p:cTn>
                              </p:par>
                              <p:par>
                                <p:cTn id="29" presetID="10" presetClass="entr" presetSubtype="0" fill="hold" nodeType="withEffect">
                                  <p:stCondLst>
                                    <p:cond delay="500"/>
                                  </p:stCondLst>
                                  <p:childTnLst>
                                    <p:set>
                                      <p:cBhvr>
                                        <p:cTn id="30" dur="1" fill="hold">
                                          <p:stCondLst>
                                            <p:cond delay="0"/>
                                          </p:stCondLst>
                                        </p:cTn>
                                        <p:tgtEl>
                                          <p:spTgt spid="24600"/>
                                        </p:tgtEl>
                                        <p:attrNameLst>
                                          <p:attrName>style.visibility</p:attrName>
                                        </p:attrNameLst>
                                      </p:cBhvr>
                                      <p:to>
                                        <p:strVal val="visible"/>
                                      </p:to>
                                    </p:set>
                                    <p:animEffect transition="in" filter="fade">
                                      <p:cBhvr>
                                        <p:cTn id="31" dur="500"/>
                                        <p:tgtEl>
                                          <p:spTgt spid="2460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4598"/>
                                        </p:tgtEl>
                                        <p:attrNameLst>
                                          <p:attrName>style.visibility</p:attrName>
                                        </p:attrNameLst>
                                      </p:cBhvr>
                                      <p:to>
                                        <p:strVal val="visible"/>
                                      </p:to>
                                    </p:set>
                                    <p:animEffect transition="in" filter="fade">
                                      <p:cBhvr>
                                        <p:cTn id="34" dur="500"/>
                                        <p:tgtEl>
                                          <p:spTgt spid="2459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4601"/>
                                        </p:tgtEl>
                                        <p:attrNameLst>
                                          <p:attrName>style.visibility</p:attrName>
                                        </p:attrNameLst>
                                      </p:cBhvr>
                                      <p:to>
                                        <p:strVal val="visible"/>
                                      </p:to>
                                    </p:set>
                                    <p:animEffect transition="in" filter="fade">
                                      <p:cBhvr>
                                        <p:cTn id="37" dur="500"/>
                                        <p:tgtEl>
                                          <p:spTgt spid="2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7" grpId="0" animBg="1"/>
      <p:bldP spid="24586" grpId="0" animBg="1"/>
      <p:bldP spid="24582" grpId="0" build="p"/>
      <p:bldP spid="24581" grpId="0" build="p"/>
      <p:bldP spid="24584" grpId="0"/>
      <p:bldP spid="24585" grpId="0"/>
      <p:bldP spid="24598" grpId="0" animBg="1"/>
      <p:bldP spid="24599" grpId="0" animBg="1"/>
      <p:bldP spid="246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85763" y="2979738"/>
            <a:ext cx="8229600" cy="1935162"/>
          </a:xfrm>
        </p:spPr>
        <p:txBody>
          <a:bodyPr/>
          <a:lstStyle/>
          <a:p>
            <a:pPr>
              <a:tabLst>
                <a:tab pos="1176338" algn="l"/>
              </a:tabLst>
            </a:pPr>
            <a:r>
              <a:rPr lang="en-AU" altLang="es-CO" sz="2800">
                <a:latin typeface="MS Reference Serif" pitchFamily="18" charset="0"/>
              </a:rPr>
              <a:t>La tipografía Serif es difícil de leer en la pantalla</a:t>
            </a:r>
          </a:p>
          <a:p>
            <a:pPr>
              <a:tabLst>
                <a:tab pos="1176338" algn="l"/>
              </a:tabLst>
            </a:pPr>
            <a:r>
              <a:rPr lang="en-AU" altLang="es-CO" sz="2800">
                <a:latin typeface="Arial" charset="0"/>
              </a:rPr>
              <a:t>La tipografía Sanserif es más legible</a:t>
            </a:r>
          </a:p>
          <a:p>
            <a:pPr>
              <a:tabLst>
                <a:tab pos="1176338" algn="l"/>
              </a:tabLst>
            </a:pPr>
            <a:r>
              <a:rPr lang="en-AU" altLang="es-CO" sz="2800" i="1">
                <a:latin typeface="Monotype Corsiva" pitchFamily="66" charset="0"/>
              </a:rPr>
              <a:t>La tipografía Itálica es difícil de leer en la pantalla</a:t>
            </a:r>
          </a:p>
        </p:txBody>
      </p:sp>
      <p:sp>
        <p:nvSpPr>
          <p:cNvPr id="25603" name="Rectangle 3"/>
          <p:cNvSpPr>
            <a:spLocks noGrp="1" noChangeArrowheads="1"/>
          </p:cNvSpPr>
          <p:nvPr>
            <p:ph type="title"/>
          </p:nvPr>
        </p:nvSpPr>
        <p:spPr>
          <a:xfrm>
            <a:off x="385763" y="684213"/>
            <a:ext cx="8229600" cy="1143000"/>
          </a:xfrm>
        </p:spPr>
        <p:txBody>
          <a:bodyPr/>
          <a:lstStyle/>
          <a:p>
            <a:r>
              <a:rPr lang="en-AU" altLang="es-CO" sz="4000">
                <a:solidFill>
                  <a:srgbClr val="006699"/>
                </a:solidFill>
              </a:rPr>
              <a:t>Diseñe una presentación consistente (Fuente)</a:t>
            </a:r>
          </a:p>
        </p:txBody>
      </p:sp>
      <p:sp>
        <p:nvSpPr>
          <p:cNvPr id="25613"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5614"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5615" name="Picture 15"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5616"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25602">
                                            <p:txEl>
                                              <p:pRg st="1" end="1"/>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25602">
                                            <p:txEl>
                                              <p:pRg st="2" end="2"/>
                                            </p:txEl>
                                          </p:spTgt>
                                        </p:tgtEl>
                                        <p:attrNameLst>
                                          <p:attrName>style.visibility</p:attrName>
                                        </p:attrNameLst>
                                      </p:cBhvr>
                                      <p:to>
                                        <p:strVal val="visible"/>
                                      </p:to>
                                    </p:set>
                                  </p:childTnLst>
                                </p:cTn>
                              </p:par>
                            </p:childTnLst>
                          </p:cTn>
                        </p:par>
                        <p:par>
                          <p:cTn id="13" fill="hold" nodeType="afterGroup">
                            <p:stCondLst>
                              <p:cond delay="2500"/>
                            </p:stCondLst>
                            <p:childTnLst>
                              <p:par>
                                <p:cTn id="14" presetID="10" presetClass="entr" presetSubtype="0" fill="hold" grpId="0" nodeType="afterEffect">
                                  <p:stCondLst>
                                    <p:cond delay="500"/>
                                  </p:stCondLst>
                                  <p:childTnLst>
                                    <p:set>
                                      <p:cBhvr>
                                        <p:cTn id="15" dur="1" fill="hold">
                                          <p:stCondLst>
                                            <p:cond delay="0"/>
                                          </p:stCondLst>
                                        </p:cTn>
                                        <p:tgtEl>
                                          <p:spTgt spid="25614"/>
                                        </p:tgtEl>
                                        <p:attrNameLst>
                                          <p:attrName>style.visibility</p:attrName>
                                        </p:attrNameLst>
                                      </p:cBhvr>
                                      <p:to>
                                        <p:strVal val="visible"/>
                                      </p:to>
                                    </p:set>
                                    <p:animEffect transition="in" filter="fade">
                                      <p:cBhvr>
                                        <p:cTn id="16" dur="500"/>
                                        <p:tgtEl>
                                          <p:spTgt spid="25614"/>
                                        </p:tgtEl>
                                      </p:cBhvr>
                                    </p:animEffect>
                                  </p:childTnLst>
                                </p:cTn>
                              </p:par>
                              <p:par>
                                <p:cTn id="17" presetID="10" presetClass="entr" presetSubtype="0" fill="hold" nodeType="withEffect">
                                  <p:stCondLst>
                                    <p:cond delay="500"/>
                                  </p:stCondLst>
                                  <p:childTnLst>
                                    <p:set>
                                      <p:cBhvr>
                                        <p:cTn id="18" dur="1" fill="hold">
                                          <p:stCondLst>
                                            <p:cond delay="0"/>
                                          </p:stCondLst>
                                        </p:cTn>
                                        <p:tgtEl>
                                          <p:spTgt spid="25615"/>
                                        </p:tgtEl>
                                        <p:attrNameLst>
                                          <p:attrName>style.visibility</p:attrName>
                                        </p:attrNameLst>
                                      </p:cBhvr>
                                      <p:to>
                                        <p:strVal val="visible"/>
                                      </p:to>
                                    </p:set>
                                    <p:animEffect transition="in" filter="fade">
                                      <p:cBhvr>
                                        <p:cTn id="19" dur="500"/>
                                        <p:tgtEl>
                                          <p:spTgt spid="2561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5613"/>
                                        </p:tgtEl>
                                        <p:attrNameLst>
                                          <p:attrName>style.visibility</p:attrName>
                                        </p:attrNameLst>
                                      </p:cBhvr>
                                      <p:to>
                                        <p:strVal val="visible"/>
                                      </p:to>
                                    </p:set>
                                    <p:animEffect transition="in" filter="fade">
                                      <p:cBhvr>
                                        <p:cTn id="22" dur="500"/>
                                        <p:tgtEl>
                                          <p:spTgt spid="2561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5616"/>
                                        </p:tgtEl>
                                        <p:attrNameLst>
                                          <p:attrName>style.visibility</p:attrName>
                                        </p:attrNameLst>
                                      </p:cBhvr>
                                      <p:to>
                                        <p:strVal val="visible"/>
                                      </p:to>
                                    </p:set>
                                    <p:animEffect transition="in" filter="fade">
                                      <p:cBhvr>
                                        <p:cTn id="25" dur="500"/>
                                        <p:tgtEl>
                                          <p:spTgt spid="2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uiExpand="1" build="p"/>
      <p:bldP spid="25613" grpId="0" animBg="1"/>
      <p:bldP spid="25614" grpId="0" animBg="1"/>
      <p:bldP spid="256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385763" y="2889250"/>
            <a:ext cx="8229600" cy="2160588"/>
          </a:xfrm>
        </p:spPr>
        <p:txBody>
          <a:bodyPr/>
          <a:lstStyle/>
          <a:p>
            <a:pPr>
              <a:tabLst>
                <a:tab pos="1176338" algn="l"/>
              </a:tabLst>
            </a:pPr>
            <a:r>
              <a:rPr lang="en-AU" altLang="es-CO" sz="2800"/>
              <a:t>La fuente</a:t>
            </a:r>
            <a:r>
              <a:rPr lang="en-AU" altLang="es-CO" sz="2800" i="1"/>
              <a:t> </a:t>
            </a:r>
            <a:r>
              <a:rPr lang="en-AU" altLang="es-CO" sz="2800"/>
              <a:t>Normal o </a:t>
            </a:r>
            <a:r>
              <a:rPr lang="en-AU" altLang="es-CO" sz="2800" b="1"/>
              <a:t>negrita</a:t>
            </a:r>
            <a:r>
              <a:rPr lang="en-AU" altLang="es-CO" sz="2800"/>
              <a:t> es más legible</a:t>
            </a:r>
          </a:p>
          <a:p>
            <a:pPr>
              <a:tabLst>
                <a:tab pos="1176338" algn="l"/>
              </a:tabLst>
            </a:pPr>
            <a:r>
              <a:rPr lang="en-AU" altLang="es-CO" sz="2800" u="sng"/>
              <a:t>Subrayar puede significar hipervínculos</a:t>
            </a:r>
          </a:p>
          <a:p>
            <a:pPr>
              <a:tabLst>
                <a:tab pos="1176338" algn="l"/>
              </a:tabLst>
            </a:pPr>
            <a:r>
              <a:rPr lang="en-AU" altLang="es-CO" sz="2800"/>
              <a:t>En vez de subrayar, utilice </a:t>
            </a:r>
            <a:r>
              <a:rPr lang="en-AU" altLang="es-CO" sz="2800">
                <a:solidFill>
                  <a:srgbClr val="FF0000"/>
                </a:solidFill>
              </a:rPr>
              <a:t>color </a:t>
            </a:r>
            <a:r>
              <a:rPr lang="en-AU" altLang="es-CO" sz="2800"/>
              <a:t>para enfatizar</a:t>
            </a:r>
          </a:p>
        </p:txBody>
      </p:sp>
      <p:sp>
        <p:nvSpPr>
          <p:cNvPr id="200707" name="Rectangle 3"/>
          <p:cNvSpPr>
            <a:spLocks noGrp="1" noChangeArrowheads="1"/>
          </p:cNvSpPr>
          <p:nvPr>
            <p:ph type="title"/>
          </p:nvPr>
        </p:nvSpPr>
        <p:spPr>
          <a:xfrm>
            <a:off x="385763" y="684213"/>
            <a:ext cx="8229600" cy="1143000"/>
          </a:xfrm>
        </p:spPr>
        <p:txBody>
          <a:bodyPr/>
          <a:lstStyle/>
          <a:p>
            <a:r>
              <a:rPr lang="en-AU" altLang="es-CO" sz="4000">
                <a:solidFill>
                  <a:srgbClr val="006699"/>
                </a:solidFill>
              </a:rPr>
              <a:t>Diseñe una presentación consistente (Fuente)</a:t>
            </a:r>
          </a:p>
        </p:txBody>
      </p:sp>
      <p:sp>
        <p:nvSpPr>
          <p:cNvPr id="200711" name="AutoShape 7">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00712" name="AutoShape 8">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00713" name="Picture 9"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00714" name="AutoShape 1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00706">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200706">
                                            <p:txEl>
                                              <p:pRg st="1" end="1"/>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200706">
                                            <p:txEl>
                                              <p:pRg st="2" end="2"/>
                                            </p:txEl>
                                          </p:spTgt>
                                        </p:tgtEl>
                                        <p:attrNameLst>
                                          <p:attrName>style.visibility</p:attrName>
                                        </p:attrNameLst>
                                      </p:cBhvr>
                                      <p:to>
                                        <p:strVal val="visible"/>
                                      </p:to>
                                    </p:set>
                                  </p:childTnLst>
                                </p:cTn>
                              </p:par>
                            </p:childTnLst>
                          </p:cTn>
                        </p:par>
                        <p:par>
                          <p:cTn id="13" fill="hold" nodeType="afterGroup">
                            <p:stCondLst>
                              <p:cond delay="2500"/>
                            </p:stCondLst>
                            <p:childTnLst>
                              <p:par>
                                <p:cTn id="14" presetID="10" presetClass="entr" presetSubtype="0" fill="hold" grpId="0" nodeType="afterEffect">
                                  <p:stCondLst>
                                    <p:cond delay="500"/>
                                  </p:stCondLst>
                                  <p:childTnLst>
                                    <p:set>
                                      <p:cBhvr>
                                        <p:cTn id="15" dur="1" fill="hold">
                                          <p:stCondLst>
                                            <p:cond delay="0"/>
                                          </p:stCondLst>
                                        </p:cTn>
                                        <p:tgtEl>
                                          <p:spTgt spid="200712"/>
                                        </p:tgtEl>
                                        <p:attrNameLst>
                                          <p:attrName>style.visibility</p:attrName>
                                        </p:attrNameLst>
                                      </p:cBhvr>
                                      <p:to>
                                        <p:strVal val="visible"/>
                                      </p:to>
                                    </p:set>
                                    <p:animEffect transition="in" filter="fade">
                                      <p:cBhvr>
                                        <p:cTn id="16" dur="500"/>
                                        <p:tgtEl>
                                          <p:spTgt spid="200712"/>
                                        </p:tgtEl>
                                      </p:cBhvr>
                                    </p:animEffect>
                                  </p:childTnLst>
                                </p:cTn>
                              </p:par>
                              <p:par>
                                <p:cTn id="17" presetID="10" presetClass="entr" presetSubtype="0" fill="hold" nodeType="withEffect">
                                  <p:stCondLst>
                                    <p:cond delay="500"/>
                                  </p:stCondLst>
                                  <p:childTnLst>
                                    <p:set>
                                      <p:cBhvr>
                                        <p:cTn id="18" dur="1" fill="hold">
                                          <p:stCondLst>
                                            <p:cond delay="0"/>
                                          </p:stCondLst>
                                        </p:cTn>
                                        <p:tgtEl>
                                          <p:spTgt spid="200713"/>
                                        </p:tgtEl>
                                        <p:attrNameLst>
                                          <p:attrName>style.visibility</p:attrName>
                                        </p:attrNameLst>
                                      </p:cBhvr>
                                      <p:to>
                                        <p:strVal val="visible"/>
                                      </p:to>
                                    </p:set>
                                    <p:animEffect transition="in" filter="fade">
                                      <p:cBhvr>
                                        <p:cTn id="19" dur="500"/>
                                        <p:tgtEl>
                                          <p:spTgt spid="20071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00711"/>
                                        </p:tgtEl>
                                        <p:attrNameLst>
                                          <p:attrName>style.visibility</p:attrName>
                                        </p:attrNameLst>
                                      </p:cBhvr>
                                      <p:to>
                                        <p:strVal val="visible"/>
                                      </p:to>
                                    </p:set>
                                    <p:animEffect transition="in" filter="fade">
                                      <p:cBhvr>
                                        <p:cTn id="22" dur="500"/>
                                        <p:tgtEl>
                                          <p:spTgt spid="2007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00714"/>
                                        </p:tgtEl>
                                        <p:attrNameLst>
                                          <p:attrName>style.visibility</p:attrName>
                                        </p:attrNameLst>
                                      </p:cBhvr>
                                      <p:to>
                                        <p:strVal val="visible"/>
                                      </p:to>
                                    </p:set>
                                    <p:animEffect transition="in" filter="fade">
                                      <p:cBhvr>
                                        <p:cTn id="25" dur="500"/>
                                        <p:tgtEl>
                                          <p:spTgt spid="200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uiExpand="1" build="p"/>
      <p:bldP spid="200711" grpId="0" animBg="1"/>
      <p:bldP spid="200712" grpId="0" animBg="1"/>
      <p:bldP spid="2007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Grp="1" noChangeArrowheads="1"/>
          </p:cNvSpPr>
          <p:nvPr>
            <p:ph type="title"/>
          </p:nvPr>
        </p:nvSpPr>
        <p:spPr>
          <a:xfrm>
            <a:off x="385763" y="2857500"/>
            <a:ext cx="8229600" cy="1435100"/>
          </a:xfrm>
        </p:spPr>
        <p:txBody>
          <a:bodyPr/>
          <a:lstStyle/>
          <a:p>
            <a:r>
              <a:rPr lang="es-ES" altLang="es-CO">
                <a:solidFill>
                  <a:srgbClr val="425D79"/>
                </a:solidFill>
              </a:rPr>
              <a:t>Diseñe una presentación LEGIBLE:</a:t>
            </a:r>
          </a:p>
        </p:txBody>
      </p:sp>
      <p:sp>
        <p:nvSpPr>
          <p:cNvPr id="5136" name="AutoShape 16">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139" name="Picture 19"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140" name="AutoShape 20">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136"/>
                                        </p:tgtEl>
                                        <p:attrNameLst>
                                          <p:attrName>style.visibility</p:attrName>
                                        </p:attrNameLst>
                                      </p:cBhvr>
                                      <p:to>
                                        <p:strVal val="visible"/>
                                      </p:to>
                                    </p:set>
                                    <p:animEffect transition="in" filter="fade">
                                      <p:cBhvr>
                                        <p:cTn id="7" dur="500"/>
                                        <p:tgtEl>
                                          <p:spTgt spid="5136"/>
                                        </p:tgtEl>
                                      </p:cBhvr>
                                    </p:animEffect>
                                  </p:childTnLst>
                                </p:cTn>
                              </p:par>
                              <p:par>
                                <p:cTn id="8" presetID="10" presetClass="entr" presetSubtype="0" fill="hold" nodeType="withEffect">
                                  <p:stCondLst>
                                    <p:cond delay="500"/>
                                  </p:stCondLst>
                                  <p:childTnLst>
                                    <p:set>
                                      <p:cBhvr>
                                        <p:cTn id="9" dur="1" fill="hold">
                                          <p:stCondLst>
                                            <p:cond delay="0"/>
                                          </p:stCondLst>
                                        </p:cTn>
                                        <p:tgtEl>
                                          <p:spTgt spid="5139"/>
                                        </p:tgtEl>
                                        <p:attrNameLst>
                                          <p:attrName>style.visibility</p:attrName>
                                        </p:attrNameLst>
                                      </p:cBhvr>
                                      <p:to>
                                        <p:strVal val="visible"/>
                                      </p:to>
                                    </p:set>
                                    <p:animEffect transition="in" filter="fade">
                                      <p:cBhvr>
                                        <p:cTn id="10" dur="500"/>
                                        <p:tgtEl>
                                          <p:spTgt spid="513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140"/>
                                        </p:tgtEl>
                                        <p:attrNameLst>
                                          <p:attrName>style.visibility</p:attrName>
                                        </p:attrNameLst>
                                      </p:cBhvr>
                                      <p:to>
                                        <p:strVal val="visible"/>
                                      </p:to>
                                    </p:set>
                                    <p:animEffect transition="in" filter="fade">
                                      <p:cBhvr>
                                        <p:cTn id="13" dur="5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nimBg="1"/>
      <p:bldP spid="51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2113" y="638175"/>
            <a:ext cx="8229600" cy="1143000"/>
          </a:xfrm>
        </p:spPr>
        <p:txBody>
          <a:bodyPr/>
          <a:lstStyle/>
          <a:p>
            <a:r>
              <a:rPr lang="en-AU" altLang="es-CO" sz="4000">
                <a:solidFill>
                  <a:srgbClr val="006699"/>
                </a:solidFill>
              </a:rPr>
              <a:t>Diseñe una presentación consistente (Números)</a:t>
            </a:r>
          </a:p>
        </p:txBody>
      </p:sp>
      <p:sp>
        <p:nvSpPr>
          <p:cNvPr id="26627" name="Rectangle 3"/>
          <p:cNvSpPr>
            <a:spLocks noGrp="1" noChangeArrowheads="1"/>
          </p:cNvSpPr>
          <p:nvPr>
            <p:ph type="body" idx="1"/>
          </p:nvPr>
        </p:nvSpPr>
        <p:spPr>
          <a:xfrm>
            <a:off x="752475" y="2393950"/>
            <a:ext cx="8229600" cy="3744913"/>
          </a:xfrm>
        </p:spPr>
        <p:txBody>
          <a:bodyPr/>
          <a:lstStyle/>
          <a:p>
            <a:pPr marL="609600" indent="-609600">
              <a:lnSpc>
                <a:spcPct val="90000"/>
              </a:lnSpc>
              <a:buFontTx/>
              <a:buNone/>
            </a:pPr>
            <a:r>
              <a:rPr lang="en-AU" altLang="es-CO" sz="2400"/>
              <a:t>Utilice números para hacer listas </a:t>
            </a:r>
            <a:r>
              <a:rPr lang="en-AU" altLang="es-CO" sz="2400">
                <a:solidFill>
                  <a:schemeClr val="accent2"/>
                </a:solidFill>
              </a:rPr>
              <a:t>con</a:t>
            </a:r>
            <a:r>
              <a:rPr lang="en-AU" altLang="es-CO" sz="2400"/>
              <a:t> secuencia </a:t>
            </a:r>
          </a:p>
          <a:p>
            <a:pPr marL="609600" indent="-609600">
              <a:lnSpc>
                <a:spcPct val="90000"/>
              </a:lnSpc>
              <a:buFontTx/>
              <a:buNone/>
            </a:pPr>
            <a:endParaRPr lang="en-AU" altLang="es-CO" sz="2400"/>
          </a:p>
          <a:p>
            <a:pPr marL="609600" indent="-609600">
              <a:lnSpc>
                <a:spcPct val="90000"/>
              </a:lnSpc>
              <a:buFontTx/>
              <a:buNone/>
            </a:pPr>
            <a:r>
              <a:rPr lang="en-AU" altLang="es-CO" sz="2400"/>
              <a:t>Por ejemplo:</a:t>
            </a:r>
          </a:p>
          <a:p>
            <a:pPr marL="609600" indent="-609600">
              <a:lnSpc>
                <a:spcPct val="90000"/>
              </a:lnSpc>
              <a:buFontTx/>
              <a:buNone/>
            </a:pPr>
            <a:endParaRPr lang="en-AU" altLang="es-CO" sz="2400"/>
          </a:p>
          <a:p>
            <a:pPr marL="609600" indent="-609600">
              <a:lnSpc>
                <a:spcPct val="90000"/>
              </a:lnSpc>
              <a:buFontTx/>
              <a:buNone/>
            </a:pPr>
            <a:r>
              <a:rPr lang="en-AU" altLang="es-CO" sz="2400"/>
              <a:t>¿Cómo colocas un elefante en una nevera?</a:t>
            </a:r>
            <a:br>
              <a:rPr lang="en-AU" altLang="es-CO" sz="2400"/>
            </a:br>
            <a:endParaRPr lang="en-AU" altLang="es-CO" sz="2400"/>
          </a:p>
          <a:p>
            <a:pPr marL="609600" indent="-609600">
              <a:lnSpc>
                <a:spcPct val="90000"/>
              </a:lnSpc>
              <a:buFont typeface="Times" charset="0"/>
              <a:buNone/>
            </a:pPr>
            <a:r>
              <a:rPr lang="en-AU" altLang="es-CO" sz="2400"/>
              <a:t>1.  Abres la puerta de la nevera</a:t>
            </a:r>
          </a:p>
          <a:p>
            <a:pPr marL="609600" indent="-609600">
              <a:lnSpc>
                <a:spcPct val="90000"/>
              </a:lnSpc>
              <a:buFont typeface="Times" charset="0"/>
              <a:buNone/>
            </a:pPr>
            <a:r>
              <a:rPr lang="en-AU" altLang="es-CO" sz="2400"/>
              <a:t>2.  Colocas el elefante</a:t>
            </a:r>
          </a:p>
          <a:p>
            <a:pPr marL="609600" indent="-609600">
              <a:lnSpc>
                <a:spcPct val="90000"/>
              </a:lnSpc>
              <a:buFont typeface="Times" charset="0"/>
              <a:buNone/>
            </a:pPr>
            <a:r>
              <a:rPr lang="en-AU" altLang="es-CO" sz="2400"/>
              <a:t>3.  Cierras la puerta</a:t>
            </a:r>
          </a:p>
        </p:txBody>
      </p:sp>
      <p:sp>
        <p:nvSpPr>
          <p:cNvPr id="26637"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6638"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6639" name="Picture 15"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6640"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6627">
                                            <p:txEl>
                                              <p:pRg st="2" end="2"/>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6627">
                                            <p:txEl>
                                              <p:pRg st="4" end="4"/>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3000"/>
                                  </p:stCondLst>
                                  <p:childTnLst>
                                    <p:set>
                                      <p:cBhvr>
                                        <p:cTn id="15" dur="1" fill="hold">
                                          <p:stCondLst>
                                            <p:cond delay="0"/>
                                          </p:stCondLst>
                                        </p:cTn>
                                        <p:tgtEl>
                                          <p:spTgt spid="26627">
                                            <p:txEl>
                                              <p:pRg st="5" end="5"/>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50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2000"/>
                                  </p:stCondLst>
                                  <p:childTnLst>
                                    <p:set>
                                      <p:cBhvr>
                                        <p:cTn id="21" dur="1" fill="hold">
                                          <p:stCondLst>
                                            <p:cond delay="0"/>
                                          </p:stCondLst>
                                        </p:cTn>
                                        <p:tgtEl>
                                          <p:spTgt spid="26627">
                                            <p:txEl>
                                              <p:pRg st="7" end="7"/>
                                            </p:txEl>
                                          </p:spTgt>
                                        </p:tgtEl>
                                        <p:attrNameLst>
                                          <p:attrName>style.visibility</p:attrName>
                                        </p:attrNameLst>
                                      </p:cBhvr>
                                      <p:to>
                                        <p:strVal val="visible"/>
                                      </p:to>
                                    </p:set>
                                  </p:childTnLst>
                                </p:cTn>
                              </p:par>
                            </p:childTnLst>
                          </p:cTn>
                        </p:par>
                        <p:par>
                          <p:cTn id="22" fill="hold" nodeType="afterGroup">
                            <p:stCondLst>
                              <p:cond delay="9500"/>
                            </p:stCondLst>
                            <p:childTnLst>
                              <p:par>
                                <p:cTn id="23" presetID="10" presetClass="entr" presetSubtype="0" fill="hold" grpId="0" nodeType="afterEffect">
                                  <p:stCondLst>
                                    <p:cond delay="500"/>
                                  </p:stCondLst>
                                  <p:childTnLst>
                                    <p:set>
                                      <p:cBhvr>
                                        <p:cTn id="24" dur="1" fill="hold">
                                          <p:stCondLst>
                                            <p:cond delay="0"/>
                                          </p:stCondLst>
                                        </p:cTn>
                                        <p:tgtEl>
                                          <p:spTgt spid="26638"/>
                                        </p:tgtEl>
                                        <p:attrNameLst>
                                          <p:attrName>style.visibility</p:attrName>
                                        </p:attrNameLst>
                                      </p:cBhvr>
                                      <p:to>
                                        <p:strVal val="visible"/>
                                      </p:to>
                                    </p:set>
                                    <p:animEffect transition="in" filter="fade">
                                      <p:cBhvr>
                                        <p:cTn id="25" dur="500"/>
                                        <p:tgtEl>
                                          <p:spTgt spid="26638"/>
                                        </p:tgtEl>
                                      </p:cBhvr>
                                    </p:animEffect>
                                  </p:childTnLst>
                                </p:cTn>
                              </p:par>
                              <p:par>
                                <p:cTn id="26" presetID="10" presetClass="entr" presetSubtype="0" fill="hold" nodeType="withEffect">
                                  <p:stCondLst>
                                    <p:cond delay="500"/>
                                  </p:stCondLst>
                                  <p:childTnLst>
                                    <p:set>
                                      <p:cBhvr>
                                        <p:cTn id="27" dur="1" fill="hold">
                                          <p:stCondLst>
                                            <p:cond delay="0"/>
                                          </p:stCondLst>
                                        </p:cTn>
                                        <p:tgtEl>
                                          <p:spTgt spid="26639"/>
                                        </p:tgtEl>
                                        <p:attrNameLst>
                                          <p:attrName>style.visibility</p:attrName>
                                        </p:attrNameLst>
                                      </p:cBhvr>
                                      <p:to>
                                        <p:strVal val="visible"/>
                                      </p:to>
                                    </p:set>
                                    <p:animEffect transition="in" filter="fade">
                                      <p:cBhvr>
                                        <p:cTn id="28" dur="500"/>
                                        <p:tgtEl>
                                          <p:spTgt spid="26639"/>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6637"/>
                                        </p:tgtEl>
                                        <p:attrNameLst>
                                          <p:attrName>style.visibility</p:attrName>
                                        </p:attrNameLst>
                                      </p:cBhvr>
                                      <p:to>
                                        <p:strVal val="visible"/>
                                      </p:to>
                                    </p:set>
                                    <p:animEffect transition="in" filter="fade">
                                      <p:cBhvr>
                                        <p:cTn id="31" dur="500"/>
                                        <p:tgtEl>
                                          <p:spTgt spid="2663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6640"/>
                                        </p:tgtEl>
                                        <p:attrNameLst>
                                          <p:attrName>style.visibility</p:attrName>
                                        </p:attrNameLst>
                                      </p:cBhvr>
                                      <p:to>
                                        <p:strVal val="visible"/>
                                      </p:to>
                                    </p:set>
                                    <p:animEffect transition="in" filter="fade">
                                      <p:cBhvr>
                                        <p:cTn id="34"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6637" grpId="0" animBg="1"/>
      <p:bldP spid="26638" grpId="0" animBg="1"/>
      <p:bldP spid="266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711200"/>
            <a:ext cx="9142413" cy="1143000"/>
          </a:xfrm>
        </p:spPr>
        <p:txBody>
          <a:bodyPr/>
          <a:lstStyle/>
          <a:p>
            <a:r>
              <a:rPr lang="en-AU" altLang="es-CO" sz="4000">
                <a:solidFill>
                  <a:srgbClr val="006699"/>
                </a:solidFill>
              </a:rPr>
              <a:t>Diseñe una presentación consistente (Números)</a:t>
            </a:r>
          </a:p>
        </p:txBody>
      </p:sp>
      <p:sp>
        <p:nvSpPr>
          <p:cNvPr id="27651" name="Rectangle 3"/>
          <p:cNvSpPr>
            <a:spLocks noGrp="1" noChangeArrowheads="1"/>
          </p:cNvSpPr>
          <p:nvPr>
            <p:ph type="body" idx="1"/>
          </p:nvPr>
        </p:nvSpPr>
        <p:spPr>
          <a:xfrm>
            <a:off x="827088" y="2573338"/>
            <a:ext cx="7931150" cy="2952750"/>
          </a:xfrm>
        </p:spPr>
        <p:txBody>
          <a:bodyPr/>
          <a:lstStyle/>
          <a:p>
            <a:pPr marL="609600" indent="-609600">
              <a:buFontTx/>
              <a:buNone/>
            </a:pPr>
            <a:r>
              <a:rPr lang="en-AU" altLang="es-CO" sz="2400"/>
              <a:t>¿Cómo colocas una jirafa en una nevera?</a:t>
            </a:r>
          </a:p>
          <a:p>
            <a:pPr marL="609600" indent="-609600">
              <a:buFontTx/>
              <a:buNone/>
            </a:pPr>
            <a:endParaRPr lang="en-AU" altLang="es-CO" sz="2400"/>
          </a:p>
          <a:p>
            <a:pPr marL="609600" indent="-609600">
              <a:buFont typeface="Times" charset="0"/>
              <a:buNone/>
            </a:pPr>
            <a:r>
              <a:rPr lang="en-AU" altLang="es-CO" sz="2400"/>
              <a:t>1.  Abres la nevera</a:t>
            </a:r>
          </a:p>
          <a:p>
            <a:pPr marL="609600" indent="-609600">
              <a:buFont typeface="Times" charset="0"/>
              <a:buNone/>
            </a:pPr>
            <a:r>
              <a:rPr lang="en-AU" altLang="es-CO" sz="2400"/>
              <a:t>2.  Sacas el elefante</a:t>
            </a:r>
          </a:p>
          <a:p>
            <a:pPr marL="609600" indent="-609600">
              <a:buFont typeface="Times" charset="0"/>
              <a:buNone/>
            </a:pPr>
            <a:r>
              <a:rPr lang="en-AU" altLang="es-CO" sz="2400"/>
              <a:t>3.  Colocas la jirafa</a:t>
            </a:r>
          </a:p>
          <a:p>
            <a:pPr marL="609600" indent="-609600">
              <a:buFont typeface="Times" charset="0"/>
              <a:buNone/>
            </a:pPr>
            <a:r>
              <a:rPr lang="en-AU" altLang="es-CO" sz="2400"/>
              <a:t>4.  Cierras la puerta</a:t>
            </a:r>
          </a:p>
        </p:txBody>
      </p:sp>
      <p:sp>
        <p:nvSpPr>
          <p:cNvPr id="27658" name="AutoShape 1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7659" name="AutoShape 1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7660" name="Picture 12"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7661" name="AutoShape 1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3000"/>
                                  </p:stCondLst>
                                  <p:childTnLst>
                                    <p:set>
                                      <p:cBhvr>
                                        <p:cTn id="9" dur="1" fill="hold">
                                          <p:stCondLst>
                                            <p:cond delay="0"/>
                                          </p:stCondLst>
                                        </p:cTn>
                                        <p:tgtEl>
                                          <p:spTgt spid="27651">
                                            <p:txEl>
                                              <p:pRg st="2" end="2"/>
                                            </p:txEl>
                                          </p:spTgt>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grpId="0" nodeType="afterEffect">
                                  <p:stCondLst>
                                    <p:cond delay="100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par>
                          <p:cTn id="13" fill="hold" nodeType="afterGroup">
                            <p:stCondLst>
                              <p:cond delay="5000"/>
                            </p:stCondLst>
                            <p:childTnLst>
                              <p:par>
                                <p:cTn id="14" presetID="1" presetClass="entr" presetSubtype="0" fill="hold" grpId="0" nodeType="afterEffect">
                                  <p:stCondLst>
                                    <p:cond delay="1000"/>
                                  </p:stCondLst>
                                  <p:childTnLst>
                                    <p:set>
                                      <p:cBhvr>
                                        <p:cTn id="15" dur="1" fill="hold">
                                          <p:stCondLst>
                                            <p:cond delay="0"/>
                                          </p:stCondLst>
                                        </p:cTn>
                                        <p:tgtEl>
                                          <p:spTgt spid="27651">
                                            <p:txEl>
                                              <p:pRg st="4" end="4"/>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par>
                          <p:cTn id="19" fill="hold" nodeType="afterGroup">
                            <p:stCondLst>
                              <p:cond delay="7000"/>
                            </p:stCondLst>
                            <p:childTnLst>
                              <p:par>
                                <p:cTn id="20" presetID="10" presetClass="entr" presetSubtype="0" fill="hold" grpId="0" nodeType="afterEffect">
                                  <p:stCondLst>
                                    <p:cond delay="500"/>
                                  </p:stCondLst>
                                  <p:childTnLst>
                                    <p:set>
                                      <p:cBhvr>
                                        <p:cTn id="21" dur="1" fill="hold">
                                          <p:stCondLst>
                                            <p:cond delay="0"/>
                                          </p:stCondLst>
                                        </p:cTn>
                                        <p:tgtEl>
                                          <p:spTgt spid="27659"/>
                                        </p:tgtEl>
                                        <p:attrNameLst>
                                          <p:attrName>style.visibility</p:attrName>
                                        </p:attrNameLst>
                                      </p:cBhvr>
                                      <p:to>
                                        <p:strVal val="visible"/>
                                      </p:to>
                                    </p:set>
                                    <p:animEffect transition="in" filter="fade">
                                      <p:cBhvr>
                                        <p:cTn id="22" dur="500"/>
                                        <p:tgtEl>
                                          <p:spTgt spid="27659"/>
                                        </p:tgtEl>
                                      </p:cBhvr>
                                    </p:animEffect>
                                  </p:childTnLst>
                                </p:cTn>
                              </p:par>
                              <p:par>
                                <p:cTn id="23" presetID="10" presetClass="entr" presetSubtype="0" fill="hold" nodeType="withEffect">
                                  <p:stCondLst>
                                    <p:cond delay="500"/>
                                  </p:stCondLst>
                                  <p:childTnLst>
                                    <p:set>
                                      <p:cBhvr>
                                        <p:cTn id="24" dur="1" fill="hold">
                                          <p:stCondLst>
                                            <p:cond delay="0"/>
                                          </p:stCondLst>
                                        </p:cTn>
                                        <p:tgtEl>
                                          <p:spTgt spid="27660"/>
                                        </p:tgtEl>
                                        <p:attrNameLst>
                                          <p:attrName>style.visibility</p:attrName>
                                        </p:attrNameLst>
                                      </p:cBhvr>
                                      <p:to>
                                        <p:strVal val="visible"/>
                                      </p:to>
                                    </p:set>
                                    <p:animEffect transition="in" filter="fade">
                                      <p:cBhvr>
                                        <p:cTn id="25" dur="500"/>
                                        <p:tgtEl>
                                          <p:spTgt spid="27660"/>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7658"/>
                                        </p:tgtEl>
                                        <p:attrNameLst>
                                          <p:attrName>style.visibility</p:attrName>
                                        </p:attrNameLst>
                                      </p:cBhvr>
                                      <p:to>
                                        <p:strVal val="visible"/>
                                      </p:to>
                                    </p:set>
                                    <p:animEffect transition="in" filter="fade">
                                      <p:cBhvr>
                                        <p:cTn id="28" dur="500"/>
                                        <p:tgtEl>
                                          <p:spTgt spid="2765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7661"/>
                                        </p:tgtEl>
                                        <p:attrNameLst>
                                          <p:attrName>style.visibility</p:attrName>
                                        </p:attrNameLst>
                                      </p:cBhvr>
                                      <p:to>
                                        <p:strVal val="visible"/>
                                      </p:to>
                                    </p:set>
                                    <p:animEffect transition="in" filter="fade">
                                      <p:cBhvr>
                                        <p:cTn id="31"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27658" grpId="0" animBg="1"/>
      <p:bldP spid="27659" grpId="0" animBg="1"/>
      <p:bldP spid="276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84213"/>
            <a:ext cx="9142413" cy="1143000"/>
          </a:xfrm>
        </p:spPr>
        <p:txBody>
          <a:bodyPr/>
          <a:lstStyle/>
          <a:p>
            <a:r>
              <a:rPr lang="en-AU" altLang="es-CO" sz="4000">
                <a:solidFill>
                  <a:srgbClr val="006699"/>
                </a:solidFill>
              </a:rPr>
              <a:t>Diseñe una presentación consistente (Viñetas)</a:t>
            </a:r>
            <a:endParaRPr lang="en-US" altLang="zh-CN" sz="4000">
              <a:solidFill>
                <a:srgbClr val="006699"/>
              </a:solidFill>
              <a:ea typeface="SimSun" pitchFamily="2" charset="-122"/>
            </a:endParaRPr>
          </a:p>
        </p:txBody>
      </p:sp>
      <p:sp>
        <p:nvSpPr>
          <p:cNvPr id="28675" name="Rectangle 3"/>
          <p:cNvSpPr>
            <a:spLocks noGrp="1" noChangeArrowheads="1"/>
          </p:cNvSpPr>
          <p:nvPr>
            <p:ph type="body" idx="1"/>
          </p:nvPr>
        </p:nvSpPr>
        <p:spPr>
          <a:xfrm>
            <a:off x="746125" y="2528888"/>
            <a:ext cx="8085138" cy="2520950"/>
          </a:xfrm>
        </p:spPr>
        <p:txBody>
          <a:bodyPr/>
          <a:lstStyle/>
          <a:p>
            <a:pPr>
              <a:buFontTx/>
              <a:buNone/>
            </a:pPr>
            <a:r>
              <a:rPr lang="es-CO" altLang="zh-CN" sz="2400"/>
              <a:t>U</a:t>
            </a:r>
            <a:r>
              <a:rPr lang="es-CO" altLang="zh-CN" sz="2400">
                <a:ea typeface="SimSun" pitchFamily="2" charset="-122"/>
              </a:rPr>
              <a:t>tilice</a:t>
            </a:r>
            <a:r>
              <a:rPr lang="es-CO" altLang="zh-CN" sz="2400"/>
              <a:t> </a:t>
            </a:r>
            <a:r>
              <a:rPr lang="es-CO" altLang="zh-CN" sz="2400">
                <a:ea typeface="SimSun" pitchFamily="2" charset="-122"/>
              </a:rPr>
              <a:t>viñetas para presentar una lista </a:t>
            </a:r>
            <a:r>
              <a:rPr lang="es-CO" altLang="zh-CN" sz="2400">
                <a:solidFill>
                  <a:schemeClr val="accent2"/>
                </a:solidFill>
                <a:ea typeface="SimSun" pitchFamily="2" charset="-122"/>
              </a:rPr>
              <a:t>sin</a:t>
            </a:r>
            <a:r>
              <a:rPr lang="es-CO" altLang="zh-CN" sz="2400">
                <a:ea typeface="SimSun" pitchFamily="2" charset="-122"/>
              </a:rPr>
              <a:t>:</a:t>
            </a:r>
          </a:p>
          <a:p>
            <a:pPr>
              <a:buFontTx/>
              <a:buNone/>
            </a:pPr>
            <a:endParaRPr lang="es-CO" altLang="zh-CN" sz="2400">
              <a:ea typeface="SimSun" pitchFamily="2" charset="-122"/>
            </a:endParaRPr>
          </a:p>
          <a:p>
            <a:r>
              <a:rPr lang="en-US" altLang="zh-CN" sz="2400">
                <a:ea typeface="SimSun" pitchFamily="2" charset="-122"/>
              </a:rPr>
              <a:t>Prioridad</a:t>
            </a:r>
          </a:p>
          <a:p>
            <a:r>
              <a:rPr lang="en-US" altLang="zh-CN" sz="2400">
                <a:ea typeface="SimSun" pitchFamily="2" charset="-122"/>
              </a:rPr>
              <a:t>Secuencia</a:t>
            </a:r>
          </a:p>
          <a:p>
            <a:r>
              <a:rPr lang="en-US" altLang="zh-CN" sz="2400">
                <a:ea typeface="SimSun" pitchFamily="2" charset="-122"/>
              </a:rPr>
              <a:t>Jerarquía</a:t>
            </a:r>
          </a:p>
        </p:txBody>
      </p:sp>
      <p:sp>
        <p:nvSpPr>
          <p:cNvPr id="28682" name="AutoShape 1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8683" name="AutoShape 1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8684" name="Picture 12"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8685" name="AutoShape 1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8675">
                                            <p:txEl>
                                              <p:pRg st="2" end="2"/>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8675">
                                            <p:txEl>
                                              <p:pRg st="4" end="4"/>
                                            </p:txEl>
                                          </p:spTgt>
                                        </p:tgtEl>
                                        <p:attrNameLst>
                                          <p:attrName>style.visibility</p:attrName>
                                        </p:attrNameLst>
                                      </p:cBhvr>
                                      <p:to>
                                        <p:strVal val="visible"/>
                                      </p:to>
                                    </p:set>
                                  </p:childTnLst>
                                </p:cTn>
                              </p:par>
                            </p:childTnLst>
                          </p:cTn>
                        </p:par>
                        <p:par>
                          <p:cTn id="16" fill="hold" nodeType="afterGroup">
                            <p:stCondLst>
                              <p:cond delay="4000"/>
                            </p:stCondLst>
                            <p:childTnLst>
                              <p:par>
                                <p:cTn id="17" presetID="10" presetClass="entr" presetSubtype="0" fill="hold" grpId="0" nodeType="afterEffect">
                                  <p:stCondLst>
                                    <p:cond delay="500"/>
                                  </p:stCondLst>
                                  <p:childTnLst>
                                    <p:set>
                                      <p:cBhvr>
                                        <p:cTn id="18" dur="1" fill="hold">
                                          <p:stCondLst>
                                            <p:cond delay="0"/>
                                          </p:stCondLst>
                                        </p:cTn>
                                        <p:tgtEl>
                                          <p:spTgt spid="28683"/>
                                        </p:tgtEl>
                                        <p:attrNameLst>
                                          <p:attrName>style.visibility</p:attrName>
                                        </p:attrNameLst>
                                      </p:cBhvr>
                                      <p:to>
                                        <p:strVal val="visible"/>
                                      </p:to>
                                    </p:set>
                                    <p:animEffect transition="in" filter="fade">
                                      <p:cBhvr>
                                        <p:cTn id="19" dur="500"/>
                                        <p:tgtEl>
                                          <p:spTgt spid="28683"/>
                                        </p:tgtEl>
                                      </p:cBhvr>
                                    </p:animEffect>
                                  </p:childTnLst>
                                </p:cTn>
                              </p:par>
                              <p:par>
                                <p:cTn id="20" presetID="10" presetClass="entr" presetSubtype="0" fill="hold" nodeType="withEffect">
                                  <p:stCondLst>
                                    <p:cond delay="500"/>
                                  </p:stCondLst>
                                  <p:childTnLst>
                                    <p:set>
                                      <p:cBhvr>
                                        <p:cTn id="21" dur="1" fill="hold">
                                          <p:stCondLst>
                                            <p:cond delay="0"/>
                                          </p:stCondLst>
                                        </p:cTn>
                                        <p:tgtEl>
                                          <p:spTgt spid="28684"/>
                                        </p:tgtEl>
                                        <p:attrNameLst>
                                          <p:attrName>style.visibility</p:attrName>
                                        </p:attrNameLst>
                                      </p:cBhvr>
                                      <p:to>
                                        <p:strVal val="visible"/>
                                      </p:to>
                                    </p:set>
                                    <p:animEffect transition="in" filter="fade">
                                      <p:cBhvr>
                                        <p:cTn id="22" dur="500"/>
                                        <p:tgtEl>
                                          <p:spTgt spid="2868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8682"/>
                                        </p:tgtEl>
                                        <p:attrNameLst>
                                          <p:attrName>style.visibility</p:attrName>
                                        </p:attrNameLst>
                                      </p:cBhvr>
                                      <p:to>
                                        <p:strVal val="visible"/>
                                      </p:to>
                                    </p:set>
                                    <p:animEffect transition="in" filter="fade">
                                      <p:cBhvr>
                                        <p:cTn id="25" dur="500"/>
                                        <p:tgtEl>
                                          <p:spTgt spid="2868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685"/>
                                        </p:tgtEl>
                                        <p:attrNameLst>
                                          <p:attrName>style.visibility</p:attrName>
                                        </p:attrNameLst>
                                      </p:cBhvr>
                                      <p:to>
                                        <p:strVal val="visible"/>
                                      </p:to>
                                    </p:set>
                                    <p:animEffect transition="in" filter="fade">
                                      <p:cBhvr>
                                        <p:cTn id="28"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82" grpId="0" animBg="1"/>
      <p:bldP spid="28683" grpId="0" animBg="1"/>
      <p:bldP spid="286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800100"/>
            <a:ext cx="9142413" cy="1143000"/>
          </a:xfrm>
        </p:spPr>
        <p:txBody>
          <a:bodyPr/>
          <a:lstStyle/>
          <a:p>
            <a:r>
              <a:rPr lang="en-AU" altLang="es-CO" sz="4000">
                <a:solidFill>
                  <a:srgbClr val="006699"/>
                </a:solidFill>
              </a:rPr>
              <a:t>Diseñe una presentación consistente (Color)</a:t>
            </a:r>
          </a:p>
        </p:txBody>
      </p:sp>
      <p:sp>
        <p:nvSpPr>
          <p:cNvPr id="29699" name="Rectangle 3"/>
          <p:cNvSpPr>
            <a:spLocks noGrp="1" noChangeArrowheads="1"/>
          </p:cNvSpPr>
          <p:nvPr>
            <p:ph type="body" idx="1"/>
          </p:nvPr>
        </p:nvSpPr>
        <p:spPr>
          <a:xfrm>
            <a:off x="476250" y="2798763"/>
            <a:ext cx="8229600" cy="1944687"/>
          </a:xfrm>
        </p:spPr>
        <p:txBody>
          <a:bodyPr/>
          <a:lstStyle/>
          <a:p>
            <a:r>
              <a:rPr lang="es-CO" altLang="zh-CN" sz="2400"/>
              <a:t>U</a:t>
            </a:r>
            <a:r>
              <a:rPr lang="es-CO" altLang="zh-CN" sz="2400">
                <a:ea typeface="SimSun" pitchFamily="2" charset="-122"/>
              </a:rPr>
              <a:t>tilice</a:t>
            </a:r>
            <a:r>
              <a:rPr lang="en-AU" altLang="es-CO" sz="2400"/>
              <a:t> colores que contrasten</a:t>
            </a:r>
          </a:p>
          <a:p>
            <a:r>
              <a:rPr lang="en-AU" altLang="es-CO" sz="2400"/>
              <a:t>Claro sobre oscuro Vs. oscuro sobre claro</a:t>
            </a:r>
          </a:p>
          <a:p>
            <a:r>
              <a:rPr lang="es-CO" altLang="zh-CN" sz="2400"/>
              <a:t>U</a:t>
            </a:r>
            <a:r>
              <a:rPr lang="es-CO" altLang="zh-CN" sz="2400">
                <a:ea typeface="SimSun" pitchFamily="2" charset="-122"/>
              </a:rPr>
              <a:t>tilice</a:t>
            </a:r>
            <a:r>
              <a:rPr lang="en-AU" altLang="es-CO" sz="2400"/>
              <a:t> colores complementarios</a:t>
            </a:r>
          </a:p>
        </p:txBody>
      </p:sp>
      <p:sp>
        <p:nvSpPr>
          <p:cNvPr id="29707" name="AutoShape 11">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9708" name="AutoShape 12">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29709" name="Picture 13"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29710"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9699">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0" presetClass="entr" presetSubtype="0" fill="hold" grpId="0" nodeType="afterEffect">
                                  <p:stCondLst>
                                    <p:cond delay="500"/>
                                  </p:stCondLst>
                                  <p:childTnLst>
                                    <p:set>
                                      <p:cBhvr>
                                        <p:cTn id="15" dur="1" fill="hold">
                                          <p:stCondLst>
                                            <p:cond delay="0"/>
                                          </p:stCondLst>
                                        </p:cTn>
                                        <p:tgtEl>
                                          <p:spTgt spid="29708"/>
                                        </p:tgtEl>
                                        <p:attrNameLst>
                                          <p:attrName>style.visibility</p:attrName>
                                        </p:attrNameLst>
                                      </p:cBhvr>
                                      <p:to>
                                        <p:strVal val="visible"/>
                                      </p:to>
                                    </p:set>
                                    <p:animEffect transition="in" filter="fade">
                                      <p:cBhvr>
                                        <p:cTn id="16" dur="500"/>
                                        <p:tgtEl>
                                          <p:spTgt spid="29708"/>
                                        </p:tgtEl>
                                      </p:cBhvr>
                                    </p:animEffect>
                                  </p:childTnLst>
                                </p:cTn>
                              </p:par>
                              <p:par>
                                <p:cTn id="17" presetID="10" presetClass="entr" presetSubtype="0" fill="hold" nodeType="withEffect">
                                  <p:stCondLst>
                                    <p:cond delay="500"/>
                                  </p:stCondLst>
                                  <p:childTnLst>
                                    <p:set>
                                      <p:cBhvr>
                                        <p:cTn id="18" dur="1" fill="hold">
                                          <p:stCondLst>
                                            <p:cond delay="0"/>
                                          </p:stCondLst>
                                        </p:cTn>
                                        <p:tgtEl>
                                          <p:spTgt spid="29709"/>
                                        </p:tgtEl>
                                        <p:attrNameLst>
                                          <p:attrName>style.visibility</p:attrName>
                                        </p:attrNameLst>
                                      </p:cBhvr>
                                      <p:to>
                                        <p:strVal val="visible"/>
                                      </p:to>
                                    </p:set>
                                    <p:animEffect transition="in" filter="fade">
                                      <p:cBhvr>
                                        <p:cTn id="19" dur="500"/>
                                        <p:tgtEl>
                                          <p:spTgt spid="2970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9707"/>
                                        </p:tgtEl>
                                        <p:attrNameLst>
                                          <p:attrName>style.visibility</p:attrName>
                                        </p:attrNameLst>
                                      </p:cBhvr>
                                      <p:to>
                                        <p:strVal val="visible"/>
                                      </p:to>
                                    </p:set>
                                    <p:animEffect transition="in" filter="fade">
                                      <p:cBhvr>
                                        <p:cTn id="22" dur="500"/>
                                        <p:tgtEl>
                                          <p:spTgt spid="2970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9710"/>
                                        </p:tgtEl>
                                        <p:attrNameLst>
                                          <p:attrName>style.visibility</p:attrName>
                                        </p:attrNameLst>
                                      </p:cBhvr>
                                      <p:to>
                                        <p:strVal val="visible"/>
                                      </p:to>
                                    </p:set>
                                    <p:animEffect transition="in" filter="fade">
                                      <p:cBhvr>
                                        <p:cTn id="25"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7" grpId="0" animBg="1"/>
      <p:bldP spid="29708" grpId="0" animBg="1"/>
      <p:bldP spid="297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574675"/>
            <a:ext cx="9142413" cy="1368425"/>
          </a:xfrm>
        </p:spPr>
        <p:txBody>
          <a:bodyPr/>
          <a:lstStyle/>
          <a:p>
            <a:r>
              <a:rPr lang="en-AU" altLang="es-CO" sz="4000">
                <a:solidFill>
                  <a:srgbClr val="006699"/>
                </a:solidFill>
              </a:rPr>
              <a:t>Diseñe una presentación consistente (Color)</a:t>
            </a:r>
          </a:p>
        </p:txBody>
      </p:sp>
      <p:sp>
        <p:nvSpPr>
          <p:cNvPr id="30723" name="Rectangle 3"/>
          <p:cNvSpPr>
            <a:spLocks noGrp="1" noChangeArrowheads="1"/>
          </p:cNvSpPr>
          <p:nvPr>
            <p:ph type="body" idx="1"/>
          </p:nvPr>
        </p:nvSpPr>
        <p:spPr>
          <a:xfrm>
            <a:off x="457200" y="2393950"/>
            <a:ext cx="8229600" cy="3489325"/>
          </a:xfrm>
        </p:spPr>
        <p:txBody>
          <a:bodyPr/>
          <a:lstStyle/>
          <a:p>
            <a:r>
              <a:rPr lang="es-CO" altLang="zh-CN" sz="2400">
                <a:solidFill>
                  <a:schemeClr val="accent2"/>
                </a:solidFill>
              </a:rPr>
              <a:t>U</a:t>
            </a:r>
            <a:r>
              <a:rPr lang="es-CO" altLang="zh-CN" sz="2400">
                <a:solidFill>
                  <a:schemeClr val="accent2"/>
                </a:solidFill>
                <a:ea typeface="SimSun" pitchFamily="2" charset="-122"/>
              </a:rPr>
              <a:t>tilice</a:t>
            </a:r>
            <a:r>
              <a:rPr lang="en-AU" altLang="es-CO" sz="2400">
                <a:solidFill>
                  <a:schemeClr val="accent2"/>
                </a:solidFill>
              </a:rPr>
              <a:t> colores que contrasten</a:t>
            </a:r>
          </a:p>
          <a:p>
            <a:r>
              <a:rPr lang="en-AU" altLang="es-CO" sz="2400">
                <a:solidFill>
                  <a:srgbClr val="FFFF00"/>
                </a:solidFill>
              </a:rPr>
              <a:t>Claro sobre oscuro Vs. oscuro sobre claro</a:t>
            </a:r>
          </a:p>
          <a:p>
            <a:r>
              <a:rPr lang="es-CO" altLang="zh-CN" sz="2400">
                <a:solidFill>
                  <a:srgbClr val="FFFF00"/>
                </a:solidFill>
              </a:rPr>
              <a:t>U</a:t>
            </a:r>
            <a:r>
              <a:rPr lang="es-CO" altLang="zh-CN" sz="2400">
                <a:solidFill>
                  <a:srgbClr val="FFFF00"/>
                </a:solidFill>
                <a:ea typeface="SimSun" pitchFamily="2" charset="-122"/>
              </a:rPr>
              <a:t>tilice</a:t>
            </a:r>
            <a:r>
              <a:rPr lang="en-AU" altLang="es-CO" sz="2400">
                <a:solidFill>
                  <a:srgbClr val="FFFF00"/>
                </a:solidFill>
              </a:rPr>
              <a:t> colores complementarios</a:t>
            </a:r>
          </a:p>
        </p:txBody>
      </p:sp>
      <p:grpSp>
        <p:nvGrpSpPr>
          <p:cNvPr id="30731" name="Group 11"/>
          <p:cNvGrpSpPr>
            <a:grpSpLocks/>
          </p:cNvGrpSpPr>
          <p:nvPr/>
        </p:nvGrpSpPr>
        <p:grpSpPr bwMode="auto">
          <a:xfrm>
            <a:off x="1165225" y="3654425"/>
            <a:ext cx="3046413" cy="1373188"/>
            <a:chOff x="748" y="2160"/>
            <a:chExt cx="1738" cy="926"/>
          </a:xfrm>
        </p:grpSpPr>
        <p:sp>
          <p:nvSpPr>
            <p:cNvPr id="30725" name="Text Box 5"/>
            <p:cNvSpPr txBox="1">
              <a:spLocks noChangeArrowheads="1"/>
            </p:cNvSpPr>
            <p:nvPr/>
          </p:nvSpPr>
          <p:spPr bwMode="auto">
            <a:xfrm>
              <a:off x="1006" y="2367"/>
              <a:ext cx="1480" cy="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TW" sz="3200">
                  <a:solidFill>
                    <a:schemeClr val="accent2"/>
                  </a:solidFill>
                  <a:latin typeface="Tahoma" pitchFamily="34" charset="0"/>
                  <a:ea typeface="PMingLiU" pitchFamily="18" charset="-120"/>
                </a:rPr>
                <a:t>Bajo contraste</a:t>
              </a:r>
            </a:p>
          </p:txBody>
        </p:sp>
        <p:sp>
          <p:nvSpPr>
            <p:cNvPr id="30726" name="AutoShape 6"/>
            <p:cNvSpPr>
              <a:spLocks noChangeArrowheads="1"/>
            </p:cNvSpPr>
            <p:nvPr/>
          </p:nvSpPr>
          <p:spPr bwMode="auto">
            <a:xfrm>
              <a:off x="748" y="2160"/>
              <a:ext cx="266" cy="513"/>
            </a:xfrm>
            <a:prstGeom prst="upArrow">
              <a:avLst>
                <a:gd name="adj1" fmla="val 48870"/>
                <a:gd name="adj2" fmla="val 67670"/>
              </a:avLst>
            </a:prstGeom>
            <a:noFill/>
            <a:ln w="38100">
              <a:solidFill>
                <a:schemeClr val="accent2"/>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30730" name="Group 10"/>
          <p:cNvGrpSpPr>
            <a:grpSpLocks/>
          </p:cNvGrpSpPr>
          <p:nvPr/>
        </p:nvGrpSpPr>
        <p:grpSpPr bwMode="auto">
          <a:xfrm>
            <a:off x="3708400" y="2798763"/>
            <a:ext cx="3887788" cy="1512887"/>
            <a:chOff x="3696" y="1752"/>
            <a:chExt cx="1837" cy="513"/>
          </a:xfrm>
        </p:grpSpPr>
        <p:sp>
          <p:nvSpPr>
            <p:cNvPr id="30728" name="Text Box 8"/>
            <p:cNvSpPr txBox="1">
              <a:spLocks noChangeArrowheads="1"/>
            </p:cNvSpPr>
            <p:nvPr/>
          </p:nvSpPr>
          <p:spPr bwMode="auto">
            <a:xfrm>
              <a:off x="3954" y="1958"/>
              <a:ext cx="1579"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TW" sz="3200">
                  <a:solidFill>
                    <a:schemeClr val="accent2"/>
                  </a:solidFill>
                  <a:latin typeface="Tahoma" pitchFamily="34" charset="0"/>
                  <a:ea typeface="PMingLiU" pitchFamily="18" charset="-120"/>
                </a:rPr>
                <a:t>Alto contraste</a:t>
              </a:r>
            </a:p>
          </p:txBody>
        </p:sp>
        <p:sp>
          <p:nvSpPr>
            <p:cNvPr id="30729" name="AutoShape 9"/>
            <p:cNvSpPr>
              <a:spLocks noChangeArrowheads="1"/>
            </p:cNvSpPr>
            <p:nvPr/>
          </p:nvSpPr>
          <p:spPr bwMode="auto">
            <a:xfrm>
              <a:off x="3696" y="1752"/>
              <a:ext cx="266" cy="513"/>
            </a:xfrm>
            <a:prstGeom prst="upArrow">
              <a:avLst>
                <a:gd name="adj1" fmla="val 48870"/>
                <a:gd name="adj2" fmla="val 67670"/>
              </a:avLst>
            </a:prstGeom>
            <a:noFill/>
            <a:ln w="38100">
              <a:solidFill>
                <a:schemeClr val="accent2"/>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30738" name="AutoShape 18">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0739" name="AutoShape 19">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30740" name="Picture 20"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30741" name="AutoShape 21">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307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30731"/>
                                        </p:tgtEl>
                                        <p:attrNameLst>
                                          <p:attrName>style.visibility</p:attrName>
                                        </p:attrNameLst>
                                      </p:cBhvr>
                                      <p:to>
                                        <p:strVal val="visible"/>
                                      </p:to>
                                    </p:set>
                                  </p:childTnLst>
                                </p:cTn>
                              </p:par>
                            </p:childTnLst>
                          </p:cTn>
                        </p:par>
                        <p:par>
                          <p:cTn id="10" fill="hold" nodeType="afterGroup">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30739"/>
                                        </p:tgtEl>
                                        <p:attrNameLst>
                                          <p:attrName>style.visibility</p:attrName>
                                        </p:attrNameLst>
                                      </p:cBhvr>
                                      <p:to>
                                        <p:strVal val="visible"/>
                                      </p:to>
                                    </p:set>
                                    <p:animEffect transition="in" filter="fade">
                                      <p:cBhvr>
                                        <p:cTn id="13" dur="500"/>
                                        <p:tgtEl>
                                          <p:spTgt spid="30739"/>
                                        </p:tgtEl>
                                      </p:cBhvr>
                                    </p:animEffect>
                                  </p:childTnLst>
                                </p:cTn>
                              </p:par>
                              <p:par>
                                <p:cTn id="14" presetID="10" presetClass="entr" presetSubtype="0" fill="hold" nodeType="withEffect">
                                  <p:stCondLst>
                                    <p:cond delay="500"/>
                                  </p:stCondLst>
                                  <p:childTnLst>
                                    <p:set>
                                      <p:cBhvr>
                                        <p:cTn id="15" dur="1" fill="hold">
                                          <p:stCondLst>
                                            <p:cond delay="0"/>
                                          </p:stCondLst>
                                        </p:cTn>
                                        <p:tgtEl>
                                          <p:spTgt spid="30740"/>
                                        </p:tgtEl>
                                        <p:attrNameLst>
                                          <p:attrName>style.visibility</p:attrName>
                                        </p:attrNameLst>
                                      </p:cBhvr>
                                      <p:to>
                                        <p:strVal val="visible"/>
                                      </p:to>
                                    </p:set>
                                    <p:animEffect transition="in" filter="fade">
                                      <p:cBhvr>
                                        <p:cTn id="16" dur="500"/>
                                        <p:tgtEl>
                                          <p:spTgt spid="3074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0738"/>
                                        </p:tgtEl>
                                        <p:attrNameLst>
                                          <p:attrName>style.visibility</p:attrName>
                                        </p:attrNameLst>
                                      </p:cBhvr>
                                      <p:to>
                                        <p:strVal val="visible"/>
                                      </p:to>
                                    </p:set>
                                    <p:animEffect transition="in" filter="fade">
                                      <p:cBhvr>
                                        <p:cTn id="19" dur="500"/>
                                        <p:tgtEl>
                                          <p:spTgt spid="3073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0741"/>
                                        </p:tgtEl>
                                        <p:attrNameLst>
                                          <p:attrName>style.visibility</p:attrName>
                                        </p:attrNameLst>
                                      </p:cBhvr>
                                      <p:to>
                                        <p:strVal val="visible"/>
                                      </p:to>
                                    </p:set>
                                    <p:animEffect transition="in" filter="fade">
                                      <p:cBhvr>
                                        <p:cTn id="22" dur="500"/>
                                        <p:tgtEl>
                                          <p:spTgt spid="3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animBg="1"/>
      <p:bldP spid="30739" grpId="0" animBg="1"/>
      <p:bldP spid="3074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3" name="Rectangle 9"/>
          <p:cNvSpPr>
            <a:spLocks noChangeArrowheads="1"/>
          </p:cNvSpPr>
          <p:nvPr/>
        </p:nvSpPr>
        <p:spPr bwMode="auto">
          <a:xfrm>
            <a:off x="7632700" y="6534150"/>
            <a:ext cx="1511300" cy="323850"/>
          </a:xfrm>
          <a:prstGeom prst="rect">
            <a:avLst/>
          </a:prstGeom>
          <a:solidFill>
            <a:srgbClr val="89A6C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1749" name="Rectangle 5"/>
          <p:cNvSpPr>
            <a:spLocks noChangeArrowheads="1"/>
          </p:cNvSpPr>
          <p:nvPr/>
        </p:nvSpPr>
        <p:spPr bwMode="auto">
          <a:xfrm>
            <a:off x="0" y="0"/>
            <a:ext cx="9144000" cy="6858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1746" name="Rectangle 2"/>
          <p:cNvSpPr>
            <a:spLocks noGrp="1" noChangeArrowheads="1"/>
          </p:cNvSpPr>
          <p:nvPr>
            <p:ph type="title"/>
          </p:nvPr>
        </p:nvSpPr>
        <p:spPr>
          <a:xfrm>
            <a:off x="1588" y="800100"/>
            <a:ext cx="9142412" cy="1143000"/>
          </a:xfrm>
        </p:spPr>
        <p:txBody>
          <a:bodyPr/>
          <a:lstStyle/>
          <a:p>
            <a:r>
              <a:rPr lang="en-AU" altLang="es-CO" sz="4000">
                <a:solidFill>
                  <a:srgbClr val="FFFF00"/>
                </a:solidFill>
              </a:rPr>
              <a:t>Diseñe una presentación consistente (Color)</a:t>
            </a:r>
          </a:p>
        </p:txBody>
      </p:sp>
      <p:sp>
        <p:nvSpPr>
          <p:cNvPr id="31747" name="Rectangle 3"/>
          <p:cNvSpPr>
            <a:spLocks noGrp="1" noChangeArrowheads="1"/>
          </p:cNvSpPr>
          <p:nvPr>
            <p:ph type="body" idx="1"/>
          </p:nvPr>
        </p:nvSpPr>
        <p:spPr>
          <a:xfrm>
            <a:off x="457200" y="2528888"/>
            <a:ext cx="8229600" cy="3384550"/>
          </a:xfrm>
        </p:spPr>
        <p:txBody>
          <a:bodyPr/>
          <a:lstStyle/>
          <a:p>
            <a:r>
              <a:rPr lang="es-CO" altLang="zh-CN" sz="2400">
                <a:solidFill>
                  <a:schemeClr val="bg1"/>
                </a:solidFill>
              </a:rPr>
              <a:t>U</a:t>
            </a:r>
            <a:r>
              <a:rPr lang="es-CO" altLang="zh-CN" sz="2400">
                <a:solidFill>
                  <a:schemeClr val="bg1"/>
                </a:solidFill>
                <a:ea typeface="SimSun" pitchFamily="2" charset="-122"/>
              </a:rPr>
              <a:t>tilice</a:t>
            </a:r>
            <a:r>
              <a:rPr lang="en-AU" altLang="es-CO" sz="2400">
                <a:solidFill>
                  <a:schemeClr val="bg1"/>
                </a:solidFill>
              </a:rPr>
              <a:t> colores que contrasten</a:t>
            </a:r>
          </a:p>
          <a:p>
            <a:r>
              <a:rPr lang="en-AU" altLang="es-CO" sz="2400"/>
              <a:t>Claro sobre oscuro Vs. oscuro sobre claro</a:t>
            </a:r>
          </a:p>
          <a:p>
            <a:r>
              <a:rPr lang="en-AU" altLang="es-CO" sz="2400"/>
              <a:t>Utilice colores complementarios</a:t>
            </a:r>
          </a:p>
        </p:txBody>
      </p:sp>
      <p:sp>
        <p:nvSpPr>
          <p:cNvPr id="31748" name="Text Box 4"/>
          <p:cNvSpPr txBox="1">
            <a:spLocks noChangeArrowheads="1"/>
          </p:cNvSpPr>
          <p:nvPr/>
        </p:nvSpPr>
        <p:spPr bwMode="auto">
          <a:xfrm>
            <a:off x="866775" y="4373563"/>
            <a:ext cx="72326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4800">
                <a:solidFill>
                  <a:srgbClr val="FFFF00"/>
                </a:solidFill>
                <a:latin typeface="Tahoma" pitchFamily="34" charset="0"/>
                <a:ea typeface="PMingLiU" pitchFamily="18" charset="-120"/>
              </a:rPr>
              <a:t>Esto es claro sobre oscuro</a:t>
            </a:r>
          </a:p>
        </p:txBody>
      </p:sp>
      <p:sp>
        <p:nvSpPr>
          <p:cNvPr id="31754" name="Rectangle 10"/>
          <p:cNvSpPr>
            <a:spLocks noChangeArrowheads="1"/>
          </p:cNvSpPr>
          <p:nvPr/>
        </p:nvSpPr>
        <p:spPr bwMode="auto">
          <a:xfrm>
            <a:off x="0" y="6300788"/>
            <a:ext cx="9144000" cy="5937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1758" name="AutoShape 14">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1759" name="AutoShape 15">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31760" name="Picture 16"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31761" name="AutoShape 1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31748"/>
                                        </p:tgtEl>
                                        <p:attrNameLst>
                                          <p:attrName>style.visibility</p:attrName>
                                        </p:attrNameLst>
                                      </p:cBhvr>
                                      <p:to>
                                        <p:strVal val="visible"/>
                                      </p:to>
                                    </p:set>
                                  </p:childTnLst>
                                </p:cTn>
                              </p:par>
                            </p:childTnLst>
                          </p:cTn>
                        </p:par>
                        <p:par>
                          <p:cTn id="7" fill="hold" nodeType="afterGroup">
                            <p:stCondLst>
                              <p:cond delay="1000"/>
                            </p:stCondLst>
                            <p:childTnLst>
                              <p:par>
                                <p:cTn id="8" presetID="10" presetClass="entr" presetSubtype="0" fill="hold" grpId="0" nodeType="afterEffect">
                                  <p:stCondLst>
                                    <p:cond delay="500"/>
                                  </p:stCondLst>
                                  <p:childTnLst>
                                    <p:set>
                                      <p:cBhvr>
                                        <p:cTn id="9" dur="1" fill="hold">
                                          <p:stCondLst>
                                            <p:cond delay="0"/>
                                          </p:stCondLst>
                                        </p:cTn>
                                        <p:tgtEl>
                                          <p:spTgt spid="31759"/>
                                        </p:tgtEl>
                                        <p:attrNameLst>
                                          <p:attrName>style.visibility</p:attrName>
                                        </p:attrNameLst>
                                      </p:cBhvr>
                                      <p:to>
                                        <p:strVal val="visible"/>
                                      </p:to>
                                    </p:set>
                                    <p:animEffect transition="in" filter="fade">
                                      <p:cBhvr>
                                        <p:cTn id="10" dur="500"/>
                                        <p:tgtEl>
                                          <p:spTgt spid="31759"/>
                                        </p:tgtEl>
                                      </p:cBhvr>
                                    </p:animEffect>
                                  </p:childTnLst>
                                </p:cTn>
                              </p:par>
                              <p:par>
                                <p:cTn id="11" presetID="10" presetClass="entr" presetSubtype="0" fill="hold" nodeType="withEffect">
                                  <p:stCondLst>
                                    <p:cond delay="500"/>
                                  </p:stCondLst>
                                  <p:childTnLst>
                                    <p:set>
                                      <p:cBhvr>
                                        <p:cTn id="12" dur="1" fill="hold">
                                          <p:stCondLst>
                                            <p:cond delay="0"/>
                                          </p:stCondLst>
                                        </p:cTn>
                                        <p:tgtEl>
                                          <p:spTgt spid="31760"/>
                                        </p:tgtEl>
                                        <p:attrNameLst>
                                          <p:attrName>style.visibility</p:attrName>
                                        </p:attrNameLst>
                                      </p:cBhvr>
                                      <p:to>
                                        <p:strVal val="visible"/>
                                      </p:to>
                                    </p:set>
                                    <p:animEffect transition="in" filter="fade">
                                      <p:cBhvr>
                                        <p:cTn id="13" dur="500"/>
                                        <p:tgtEl>
                                          <p:spTgt spid="317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758"/>
                                        </p:tgtEl>
                                        <p:attrNameLst>
                                          <p:attrName>style.visibility</p:attrName>
                                        </p:attrNameLst>
                                      </p:cBhvr>
                                      <p:to>
                                        <p:strVal val="visible"/>
                                      </p:to>
                                    </p:set>
                                    <p:animEffect transition="in" filter="fade">
                                      <p:cBhvr>
                                        <p:cTn id="16" dur="500"/>
                                        <p:tgtEl>
                                          <p:spTgt spid="31758"/>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1761"/>
                                        </p:tgtEl>
                                        <p:attrNameLst>
                                          <p:attrName>style.visibility</p:attrName>
                                        </p:attrNameLst>
                                      </p:cBhvr>
                                      <p:to>
                                        <p:strVal val="visible"/>
                                      </p:to>
                                    </p:set>
                                    <p:animEffect transition="in" filter="fade">
                                      <p:cBhvr>
                                        <p:cTn id="19"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31758" grpId="0" animBg="1"/>
      <p:bldP spid="31759" grpId="0" animBg="1"/>
      <p:bldP spid="3176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665163"/>
            <a:ext cx="9142413" cy="1143000"/>
          </a:xfrm>
        </p:spPr>
        <p:txBody>
          <a:bodyPr/>
          <a:lstStyle/>
          <a:p>
            <a:r>
              <a:rPr lang="en-AU" altLang="es-CO" sz="4000">
                <a:solidFill>
                  <a:srgbClr val="006699"/>
                </a:solidFill>
              </a:rPr>
              <a:t>Diseñe una presentación consistente (Color)</a:t>
            </a:r>
          </a:p>
        </p:txBody>
      </p:sp>
      <p:sp>
        <p:nvSpPr>
          <p:cNvPr id="32771" name="Rectangle 3"/>
          <p:cNvSpPr>
            <a:spLocks noGrp="1" noChangeArrowheads="1"/>
          </p:cNvSpPr>
          <p:nvPr>
            <p:ph type="body" idx="1"/>
          </p:nvPr>
        </p:nvSpPr>
        <p:spPr>
          <a:xfrm>
            <a:off x="457200" y="2484438"/>
            <a:ext cx="8229600" cy="3417887"/>
          </a:xfrm>
        </p:spPr>
        <p:txBody>
          <a:bodyPr/>
          <a:lstStyle/>
          <a:p>
            <a:r>
              <a:rPr lang="es-CO" altLang="zh-CN" sz="2400">
                <a:solidFill>
                  <a:srgbClr val="FFFF00"/>
                </a:solidFill>
              </a:rPr>
              <a:t>U</a:t>
            </a:r>
            <a:r>
              <a:rPr lang="es-CO" altLang="zh-CN" sz="2400">
                <a:solidFill>
                  <a:srgbClr val="FFFF00"/>
                </a:solidFill>
                <a:ea typeface="SimSun" pitchFamily="2" charset="-122"/>
              </a:rPr>
              <a:t>tilice</a:t>
            </a:r>
            <a:r>
              <a:rPr lang="en-AU" altLang="es-CO" sz="2400">
                <a:solidFill>
                  <a:srgbClr val="FFFF00"/>
                </a:solidFill>
              </a:rPr>
              <a:t> colores que contrasten</a:t>
            </a:r>
          </a:p>
          <a:p>
            <a:r>
              <a:rPr lang="en-AU" altLang="es-CO" sz="2400"/>
              <a:t>Claro sobre oscuro Vs. oscuro sobre claro</a:t>
            </a:r>
          </a:p>
          <a:p>
            <a:r>
              <a:rPr lang="en-AU" altLang="es-CO" sz="2400">
                <a:solidFill>
                  <a:srgbClr val="FFFF00"/>
                </a:solidFill>
              </a:rPr>
              <a:t>Utilice colores complementarios</a:t>
            </a:r>
          </a:p>
        </p:txBody>
      </p:sp>
      <p:sp>
        <p:nvSpPr>
          <p:cNvPr id="32772" name="Text Box 4"/>
          <p:cNvSpPr txBox="1">
            <a:spLocks noChangeArrowheads="1"/>
          </p:cNvSpPr>
          <p:nvPr/>
        </p:nvSpPr>
        <p:spPr bwMode="auto">
          <a:xfrm>
            <a:off x="795338" y="4419600"/>
            <a:ext cx="72326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4800">
                <a:latin typeface="Tahoma" pitchFamily="34" charset="0"/>
                <a:ea typeface="PMingLiU" pitchFamily="18" charset="-120"/>
              </a:rPr>
              <a:t>Esto es oscuro sobre claro</a:t>
            </a:r>
          </a:p>
        </p:txBody>
      </p:sp>
      <p:sp>
        <p:nvSpPr>
          <p:cNvPr id="32779" name="AutoShape 11">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2780" name="AutoShape 12">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32781" name="Picture 13"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32782"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32772"/>
                                        </p:tgtEl>
                                        <p:attrNameLst>
                                          <p:attrName>style.visibility</p:attrName>
                                        </p:attrNameLst>
                                      </p:cBhvr>
                                      <p:to>
                                        <p:strVal val="visible"/>
                                      </p:to>
                                    </p:set>
                                  </p:childTnLst>
                                </p:cTn>
                              </p:par>
                            </p:childTnLst>
                          </p:cTn>
                        </p:par>
                        <p:par>
                          <p:cTn id="7" fill="hold" nodeType="afterGroup">
                            <p:stCondLst>
                              <p:cond delay="1000"/>
                            </p:stCondLst>
                            <p:childTnLst>
                              <p:par>
                                <p:cTn id="8" presetID="10" presetClass="entr" presetSubtype="0" fill="hold" grpId="0" nodeType="afterEffect">
                                  <p:stCondLst>
                                    <p:cond delay="500"/>
                                  </p:stCondLst>
                                  <p:childTnLst>
                                    <p:set>
                                      <p:cBhvr>
                                        <p:cTn id="9" dur="1" fill="hold">
                                          <p:stCondLst>
                                            <p:cond delay="0"/>
                                          </p:stCondLst>
                                        </p:cTn>
                                        <p:tgtEl>
                                          <p:spTgt spid="32780"/>
                                        </p:tgtEl>
                                        <p:attrNameLst>
                                          <p:attrName>style.visibility</p:attrName>
                                        </p:attrNameLst>
                                      </p:cBhvr>
                                      <p:to>
                                        <p:strVal val="visible"/>
                                      </p:to>
                                    </p:set>
                                    <p:animEffect transition="in" filter="fade">
                                      <p:cBhvr>
                                        <p:cTn id="10" dur="500"/>
                                        <p:tgtEl>
                                          <p:spTgt spid="32780"/>
                                        </p:tgtEl>
                                      </p:cBhvr>
                                    </p:animEffect>
                                  </p:childTnLst>
                                </p:cTn>
                              </p:par>
                              <p:par>
                                <p:cTn id="11" presetID="10" presetClass="entr" presetSubtype="0" fill="hold" nodeType="withEffect">
                                  <p:stCondLst>
                                    <p:cond delay="500"/>
                                  </p:stCondLst>
                                  <p:childTnLst>
                                    <p:set>
                                      <p:cBhvr>
                                        <p:cTn id="12" dur="1" fill="hold">
                                          <p:stCondLst>
                                            <p:cond delay="0"/>
                                          </p:stCondLst>
                                        </p:cTn>
                                        <p:tgtEl>
                                          <p:spTgt spid="32781"/>
                                        </p:tgtEl>
                                        <p:attrNameLst>
                                          <p:attrName>style.visibility</p:attrName>
                                        </p:attrNameLst>
                                      </p:cBhvr>
                                      <p:to>
                                        <p:strVal val="visible"/>
                                      </p:to>
                                    </p:set>
                                    <p:animEffect transition="in" filter="fade">
                                      <p:cBhvr>
                                        <p:cTn id="13" dur="500"/>
                                        <p:tgtEl>
                                          <p:spTgt spid="327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2779"/>
                                        </p:tgtEl>
                                        <p:attrNameLst>
                                          <p:attrName>style.visibility</p:attrName>
                                        </p:attrNameLst>
                                      </p:cBhvr>
                                      <p:to>
                                        <p:strVal val="visible"/>
                                      </p:to>
                                    </p:set>
                                    <p:animEffect transition="in" filter="fade">
                                      <p:cBhvr>
                                        <p:cTn id="16" dur="500"/>
                                        <p:tgtEl>
                                          <p:spTgt spid="3277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2782"/>
                                        </p:tgtEl>
                                        <p:attrNameLst>
                                          <p:attrName>style.visibility</p:attrName>
                                        </p:attrNameLst>
                                      </p:cBhvr>
                                      <p:to>
                                        <p:strVal val="visible"/>
                                      </p:to>
                                    </p:set>
                                    <p:animEffect transition="in" filter="fade">
                                      <p:cBhvr>
                                        <p:cTn id="19"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9" grpId="0" animBg="1"/>
      <p:bldP spid="32780" grpId="0" animBg="1"/>
      <p:bldP spid="3278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88" y="665163"/>
            <a:ext cx="9144001" cy="1143000"/>
          </a:xfrm>
        </p:spPr>
        <p:txBody>
          <a:bodyPr/>
          <a:lstStyle/>
          <a:p>
            <a:r>
              <a:rPr lang="en-AU" altLang="es-CO" sz="4000">
                <a:solidFill>
                  <a:srgbClr val="006699"/>
                </a:solidFill>
              </a:rPr>
              <a:t>Diseñe una presentación consistente</a:t>
            </a:r>
            <a:br>
              <a:rPr lang="en-AU" altLang="es-CO" sz="4000">
                <a:solidFill>
                  <a:srgbClr val="006699"/>
                </a:solidFill>
              </a:rPr>
            </a:br>
            <a:r>
              <a:rPr lang="en-AU" altLang="es-CO" sz="4000">
                <a:solidFill>
                  <a:srgbClr val="006699"/>
                </a:solidFill>
              </a:rPr>
              <a:t> (Colores complementarios)</a:t>
            </a:r>
          </a:p>
        </p:txBody>
      </p:sp>
      <p:sp>
        <p:nvSpPr>
          <p:cNvPr id="33795" name="Rectangle 3"/>
          <p:cNvSpPr>
            <a:spLocks noGrp="1" noChangeArrowheads="1"/>
          </p:cNvSpPr>
          <p:nvPr>
            <p:ph type="body" idx="1"/>
          </p:nvPr>
        </p:nvSpPr>
        <p:spPr>
          <a:xfrm>
            <a:off x="539750" y="2798763"/>
            <a:ext cx="8064500" cy="519112"/>
          </a:xfrm>
          <a:solidFill>
            <a:srgbClr val="00FF00"/>
          </a:solidFill>
        </p:spPr>
        <p:txBody>
          <a:bodyPr/>
          <a:lstStyle/>
          <a:p>
            <a:r>
              <a:rPr lang="en-AU" altLang="es-CO" sz="2800">
                <a:solidFill>
                  <a:srgbClr val="BAD41A"/>
                </a:solidFill>
              </a:rPr>
              <a:t>Utilice colores que contrasten</a:t>
            </a:r>
          </a:p>
        </p:txBody>
      </p:sp>
      <p:sp>
        <p:nvSpPr>
          <p:cNvPr id="33796" name="Text Box 4"/>
          <p:cNvSpPr txBox="1">
            <a:spLocks noChangeArrowheads="1"/>
          </p:cNvSpPr>
          <p:nvPr/>
        </p:nvSpPr>
        <p:spPr bwMode="auto">
          <a:xfrm>
            <a:off x="539750" y="3346450"/>
            <a:ext cx="8064500" cy="519113"/>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kumimoji="1" lang="en-AU" altLang="es-CO" sz="2800">
                <a:solidFill>
                  <a:schemeClr val="bg2"/>
                </a:solidFill>
                <a:latin typeface="Tahoma" pitchFamily="34" charset="0"/>
                <a:ea typeface="PMingLiU" pitchFamily="18" charset="-120"/>
              </a:rPr>
              <a:t>  Claro sobre oscuro vs oscuro sobre claro</a:t>
            </a:r>
          </a:p>
        </p:txBody>
      </p:sp>
      <p:sp>
        <p:nvSpPr>
          <p:cNvPr id="33797" name="Text Box 5"/>
          <p:cNvSpPr txBox="1">
            <a:spLocks noChangeArrowheads="1"/>
          </p:cNvSpPr>
          <p:nvPr/>
        </p:nvSpPr>
        <p:spPr bwMode="auto">
          <a:xfrm>
            <a:off x="539750" y="3900488"/>
            <a:ext cx="8064500" cy="519112"/>
          </a:xfrm>
          <a:prstGeom prst="rect">
            <a:avLst/>
          </a:prstGeom>
          <a:solidFill>
            <a:srgbClr val="FF004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kumimoji="1" lang="en-AU" altLang="es-CO" sz="2800">
                <a:solidFill>
                  <a:srgbClr val="FF00FF"/>
                </a:solidFill>
                <a:latin typeface="Tahoma" pitchFamily="34" charset="0"/>
                <a:ea typeface="PMingLiU" pitchFamily="18" charset="-120"/>
              </a:rPr>
              <a:t>  </a:t>
            </a:r>
            <a:r>
              <a:rPr kumimoji="1" lang="en-AU" altLang="es-CO" sz="2800">
                <a:solidFill>
                  <a:schemeClr val="hlink"/>
                </a:solidFill>
                <a:latin typeface="Tahoma" pitchFamily="34" charset="0"/>
                <a:ea typeface="PMingLiU" pitchFamily="18" charset="-120"/>
              </a:rPr>
              <a:t>Utilice colores complementarios</a:t>
            </a:r>
            <a:endParaRPr kumimoji="1" lang="en-AU" altLang="es-CO" sz="2800">
              <a:solidFill>
                <a:srgbClr val="FF0000"/>
              </a:solidFill>
              <a:latin typeface="Tahoma" pitchFamily="34" charset="0"/>
              <a:ea typeface="PMingLiU" pitchFamily="18" charset="-120"/>
            </a:endParaRPr>
          </a:p>
        </p:txBody>
      </p:sp>
      <p:sp>
        <p:nvSpPr>
          <p:cNvPr id="33798" name="Text Box 6"/>
          <p:cNvSpPr txBox="1">
            <a:spLocks noChangeArrowheads="1"/>
          </p:cNvSpPr>
          <p:nvPr/>
        </p:nvSpPr>
        <p:spPr bwMode="auto">
          <a:xfrm>
            <a:off x="0" y="50180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AU" altLang="zh-TW" sz="4000">
                <a:latin typeface="Tahoma" pitchFamily="34" charset="0"/>
                <a:ea typeface="PMingLiU" pitchFamily="18" charset="-120"/>
              </a:rPr>
              <a:t>Estos colores no se complementan</a:t>
            </a:r>
          </a:p>
        </p:txBody>
      </p:sp>
      <p:sp>
        <p:nvSpPr>
          <p:cNvPr id="33806" name="AutoShape 14">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33807" name="AutoShape 15">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33808" name="Picture 16"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33809" name="AutoShape 1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33798"/>
                                        </p:tgtEl>
                                        <p:attrNameLst>
                                          <p:attrName>style.visibility</p:attrName>
                                        </p:attrNameLst>
                                      </p:cBhvr>
                                      <p:to>
                                        <p:strVal val="visible"/>
                                      </p:to>
                                    </p:set>
                                  </p:childTnLst>
                                </p:cTn>
                              </p:par>
                            </p:childTnLst>
                          </p:cTn>
                        </p:par>
                        <p:par>
                          <p:cTn id="7" fill="hold" nodeType="afterGroup">
                            <p:stCondLst>
                              <p:cond delay="1000"/>
                            </p:stCondLst>
                            <p:childTnLst>
                              <p:par>
                                <p:cTn id="8" presetID="10" presetClass="entr" presetSubtype="0" fill="hold" grpId="0" nodeType="afterEffect">
                                  <p:stCondLst>
                                    <p:cond delay="500"/>
                                  </p:stCondLst>
                                  <p:childTnLst>
                                    <p:set>
                                      <p:cBhvr>
                                        <p:cTn id="9" dur="1" fill="hold">
                                          <p:stCondLst>
                                            <p:cond delay="0"/>
                                          </p:stCondLst>
                                        </p:cTn>
                                        <p:tgtEl>
                                          <p:spTgt spid="33807"/>
                                        </p:tgtEl>
                                        <p:attrNameLst>
                                          <p:attrName>style.visibility</p:attrName>
                                        </p:attrNameLst>
                                      </p:cBhvr>
                                      <p:to>
                                        <p:strVal val="visible"/>
                                      </p:to>
                                    </p:set>
                                    <p:animEffect transition="in" filter="fade">
                                      <p:cBhvr>
                                        <p:cTn id="10" dur="500"/>
                                        <p:tgtEl>
                                          <p:spTgt spid="33807"/>
                                        </p:tgtEl>
                                      </p:cBhvr>
                                    </p:animEffect>
                                  </p:childTnLst>
                                </p:cTn>
                              </p:par>
                              <p:par>
                                <p:cTn id="11" presetID="10" presetClass="entr" presetSubtype="0" fill="hold" nodeType="withEffect">
                                  <p:stCondLst>
                                    <p:cond delay="500"/>
                                  </p:stCondLst>
                                  <p:childTnLst>
                                    <p:set>
                                      <p:cBhvr>
                                        <p:cTn id="12" dur="1" fill="hold">
                                          <p:stCondLst>
                                            <p:cond delay="0"/>
                                          </p:stCondLst>
                                        </p:cTn>
                                        <p:tgtEl>
                                          <p:spTgt spid="33808"/>
                                        </p:tgtEl>
                                        <p:attrNameLst>
                                          <p:attrName>style.visibility</p:attrName>
                                        </p:attrNameLst>
                                      </p:cBhvr>
                                      <p:to>
                                        <p:strVal val="visible"/>
                                      </p:to>
                                    </p:set>
                                    <p:animEffect transition="in" filter="fade">
                                      <p:cBhvr>
                                        <p:cTn id="13" dur="500"/>
                                        <p:tgtEl>
                                          <p:spTgt spid="3380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3806"/>
                                        </p:tgtEl>
                                        <p:attrNameLst>
                                          <p:attrName>style.visibility</p:attrName>
                                        </p:attrNameLst>
                                      </p:cBhvr>
                                      <p:to>
                                        <p:strVal val="visible"/>
                                      </p:to>
                                    </p:set>
                                    <p:animEffect transition="in" filter="fade">
                                      <p:cBhvr>
                                        <p:cTn id="16" dur="500"/>
                                        <p:tgtEl>
                                          <p:spTgt spid="3380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3809"/>
                                        </p:tgtEl>
                                        <p:attrNameLst>
                                          <p:attrName>style.visibility</p:attrName>
                                        </p:attrNameLst>
                                      </p:cBhvr>
                                      <p:to>
                                        <p:strVal val="visible"/>
                                      </p:to>
                                    </p:set>
                                    <p:animEffect transition="in" filter="fade">
                                      <p:cBhvr>
                                        <p:cTn id="19" dur="5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P spid="33806" grpId="0" animBg="1"/>
      <p:bldP spid="33807" grpId="0" animBg="1"/>
      <p:bldP spid="3380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423863"/>
            <a:ext cx="9144000" cy="1655762"/>
          </a:xfrm>
        </p:spPr>
        <p:txBody>
          <a:bodyPr/>
          <a:lstStyle/>
          <a:p>
            <a:r>
              <a:rPr lang="en-AU" altLang="es-CO" sz="4000">
                <a:solidFill>
                  <a:srgbClr val="006699"/>
                </a:solidFill>
              </a:rPr>
              <a:t>Diseñe una presentación consistente</a:t>
            </a:r>
            <a:br>
              <a:rPr lang="en-AU" altLang="es-CO" sz="4000">
                <a:solidFill>
                  <a:srgbClr val="006699"/>
                </a:solidFill>
              </a:rPr>
            </a:br>
            <a:r>
              <a:rPr lang="en-AU" altLang="es-CO" sz="4000">
                <a:solidFill>
                  <a:srgbClr val="006699"/>
                </a:solidFill>
              </a:rPr>
              <a:t>(Colores complementarios)</a:t>
            </a:r>
          </a:p>
        </p:txBody>
      </p:sp>
      <p:sp>
        <p:nvSpPr>
          <p:cNvPr id="140291" name="Rectangle 3"/>
          <p:cNvSpPr>
            <a:spLocks noGrp="1" noChangeArrowheads="1"/>
          </p:cNvSpPr>
          <p:nvPr>
            <p:ph type="body" idx="1"/>
          </p:nvPr>
        </p:nvSpPr>
        <p:spPr>
          <a:xfrm>
            <a:off x="611188" y="2598738"/>
            <a:ext cx="7786687" cy="515937"/>
          </a:xfrm>
          <a:solidFill>
            <a:srgbClr val="33DA26"/>
          </a:solidFill>
        </p:spPr>
        <p:txBody>
          <a:bodyPr/>
          <a:lstStyle/>
          <a:p>
            <a:pPr>
              <a:lnSpc>
                <a:spcPct val="90000"/>
              </a:lnSpc>
            </a:pPr>
            <a:r>
              <a:rPr lang="en-AU" altLang="es-CO" sz="2800"/>
              <a:t>Utilice colores que contrasten</a:t>
            </a:r>
          </a:p>
        </p:txBody>
      </p:sp>
      <p:sp>
        <p:nvSpPr>
          <p:cNvPr id="140292" name="Text Box 4"/>
          <p:cNvSpPr txBox="1">
            <a:spLocks noChangeArrowheads="1"/>
          </p:cNvSpPr>
          <p:nvPr/>
        </p:nvSpPr>
        <p:spPr bwMode="auto">
          <a:xfrm>
            <a:off x="609600" y="3135313"/>
            <a:ext cx="7788275" cy="519112"/>
          </a:xfrm>
          <a:prstGeom prst="rect">
            <a:avLst/>
          </a:prstGeom>
          <a:solidFill>
            <a:srgbClr val="0000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kumimoji="1" lang="en-AU" altLang="es-CO" sz="2800">
                <a:solidFill>
                  <a:srgbClr val="FFFF00"/>
                </a:solidFill>
                <a:latin typeface="Tahoma" pitchFamily="34" charset="0"/>
                <a:ea typeface="PMingLiU" pitchFamily="18" charset="-120"/>
              </a:rPr>
              <a:t>  </a:t>
            </a:r>
            <a:r>
              <a:rPr kumimoji="1" lang="en-AU" altLang="es-CO" sz="2800">
                <a:solidFill>
                  <a:srgbClr val="FFFF00"/>
                </a:solidFill>
                <a:latin typeface="Tahoma" pitchFamily="34" charset="0"/>
              </a:rPr>
              <a:t>Claro sobre oscuro vs oscuro sobre claro</a:t>
            </a:r>
          </a:p>
        </p:txBody>
      </p:sp>
      <p:sp>
        <p:nvSpPr>
          <p:cNvPr id="140293" name="Text Box 5"/>
          <p:cNvSpPr txBox="1">
            <a:spLocks noChangeArrowheads="1"/>
          </p:cNvSpPr>
          <p:nvPr/>
        </p:nvSpPr>
        <p:spPr bwMode="auto">
          <a:xfrm>
            <a:off x="609600" y="3675063"/>
            <a:ext cx="7788275" cy="519112"/>
          </a:xfrm>
          <a:prstGeom prst="rect">
            <a:avLst/>
          </a:prstGeom>
          <a:solidFill>
            <a:srgbClr val="CC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kumimoji="1" lang="en-AU" altLang="es-CO" sz="2800">
                <a:solidFill>
                  <a:schemeClr val="bg1"/>
                </a:solidFill>
                <a:latin typeface="Tahoma" pitchFamily="34" charset="0"/>
              </a:rPr>
              <a:t> Utilice colores complementarios</a:t>
            </a:r>
          </a:p>
        </p:txBody>
      </p:sp>
      <p:sp>
        <p:nvSpPr>
          <p:cNvPr id="140294" name="Text Box 6"/>
          <p:cNvSpPr txBox="1">
            <a:spLocks noChangeArrowheads="1"/>
          </p:cNvSpPr>
          <p:nvPr/>
        </p:nvSpPr>
        <p:spPr bwMode="auto">
          <a:xfrm>
            <a:off x="806450" y="4719638"/>
            <a:ext cx="7216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AU" altLang="zh-TW" sz="4000">
                <a:latin typeface="Tahoma" pitchFamily="34" charset="0"/>
                <a:ea typeface="PMingLiU" pitchFamily="18" charset="-120"/>
              </a:rPr>
              <a:t>Estos colores se complementan</a:t>
            </a:r>
          </a:p>
        </p:txBody>
      </p:sp>
      <p:sp>
        <p:nvSpPr>
          <p:cNvPr id="140301"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40302"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40303" name="Picture 15"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40304"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40294"/>
                                        </p:tgtEl>
                                        <p:attrNameLst>
                                          <p:attrName>style.visibility</p:attrName>
                                        </p:attrNameLst>
                                      </p:cBhvr>
                                      <p:to>
                                        <p:strVal val="visible"/>
                                      </p:to>
                                    </p:set>
                                  </p:childTnLst>
                                </p:cTn>
                              </p:par>
                            </p:childTnLst>
                          </p:cTn>
                        </p:par>
                        <p:par>
                          <p:cTn id="7" fill="hold" nodeType="afterGroup">
                            <p:stCondLst>
                              <p:cond delay="1000"/>
                            </p:stCondLst>
                            <p:childTnLst>
                              <p:par>
                                <p:cTn id="8" presetID="10" presetClass="entr" presetSubtype="0" fill="hold" grpId="0" nodeType="afterEffect">
                                  <p:stCondLst>
                                    <p:cond delay="500"/>
                                  </p:stCondLst>
                                  <p:childTnLst>
                                    <p:set>
                                      <p:cBhvr>
                                        <p:cTn id="9" dur="1" fill="hold">
                                          <p:stCondLst>
                                            <p:cond delay="0"/>
                                          </p:stCondLst>
                                        </p:cTn>
                                        <p:tgtEl>
                                          <p:spTgt spid="140302"/>
                                        </p:tgtEl>
                                        <p:attrNameLst>
                                          <p:attrName>style.visibility</p:attrName>
                                        </p:attrNameLst>
                                      </p:cBhvr>
                                      <p:to>
                                        <p:strVal val="visible"/>
                                      </p:to>
                                    </p:set>
                                    <p:animEffect transition="in" filter="fade">
                                      <p:cBhvr>
                                        <p:cTn id="10" dur="500"/>
                                        <p:tgtEl>
                                          <p:spTgt spid="140302"/>
                                        </p:tgtEl>
                                      </p:cBhvr>
                                    </p:animEffect>
                                  </p:childTnLst>
                                </p:cTn>
                              </p:par>
                              <p:par>
                                <p:cTn id="11" presetID="10" presetClass="entr" presetSubtype="0" fill="hold" nodeType="withEffect">
                                  <p:stCondLst>
                                    <p:cond delay="500"/>
                                  </p:stCondLst>
                                  <p:childTnLst>
                                    <p:set>
                                      <p:cBhvr>
                                        <p:cTn id="12" dur="1" fill="hold">
                                          <p:stCondLst>
                                            <p:cond delay="0"/>
                                          </p:stCondLst>
                                        </p:cTn>
                                        <p:tgtEl>
                                          <p:spTgt spid="140303"/>
                                        </p:tgtEl>
                                        <p:attrNameLst>
                                          <p:attrName>style.visibility</p:attrName>
                                        </p:attrNameLst>
                                      </p:cBhvr>
                                      <p:to>
                                        <p:strVal val="visible"/>
                                      </p:to>
                                    </p:set>
                                    <p:animEffect transition="in" filter="fade">
                                      <p:cBhvr>
                                        <p:cTn id="13" dur="500"/>
                                        <p:tgtEl>
                                          <p:spTgt spid="14030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0301"/>
                                        </p:tgtEl>
                                        <p:attrNameLst>
                                          <p:attrName>style.visibility</p:attrName>
                                        </p:attrNameLst>
                                      </p:cBhvr>
                                      <p:to>
                                        <p:strVal val="visible"/>
                                      </p:to>
                                    </p:set>
                                    <p:animEffect transition="in" filter="fade">
                                      <p:cBhvr>
                                        <p:cTn id="16" dur="500"/>
                                        <p:tgtEl>
                                          <p:spTgt spid="14030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40304"/>
                                        </p:tgtEl>
                                        <p:attrNameLst>
                                          <p:attrName>style.visibility</p:attrName>
                                        </p:attrNameLst>
                                      </p:cBhvr>
                                      <p:to>
                                        <p:strVal val="visible"/>
                                      </p:to>
                                    </p:set>
                                    <p:animEffect transition="in" filter="fade">
                                      <p:cBhvr>
                                        <p:cTn id="19" dur="500"/>
                                        <p:tgtEl>
                                          <p:spTgt spid="140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utoUpdateAnimBg="0"/>
      <p:bldP spid="140301" grpId="0" animBg="1"/>
      <p:bldP spid="140302" grpId="0" animBg="1"/>
      <p:bldP spid="1403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8900" y="981075"/>
            <a:ext cx="8893175" cy="1143000"/>
          </a:xfrm>
        </p:spPr>
        <p:txBody>
          <a:bodyPr/>
          <a:lstStyle/>
          <a:p>
            <a:r>
              <a:rPr lang="en-AU" altLang="es-CO" sz="4000">
                <a:solidFill>
                  <a:srgbClr val="006699"/>
                </a:solidFill>
              </a:rPr>
              <a:t>Diseñe una presentación consistente</a:t>
            </a:r>
          </a:p>
        </p:txBody>
      </p:sp>
      <p:sp>
        <p:nvSpPr>
          <p:cNvPr id="46083" name="Rectangle 3"/>
          <p:cNvSpPr>
            <a:spLocks noGrp="1" noChangeArrowheads="1"/>
          </p:cNvSpPr>
          <p:nvPr>
            <p:ph type="body" idx="1"/>
          </p:nvPr>
        </p:nvSpPr>
        <p:spPr>
          <a:xfrm>
            <a:off x="611188" y="2708275"/>
            <a:ext cx="8185150" cy="2032000"/>
          </a:xfrm>
        </p:spPr>
        <p:txBody>
          <a:bodyPr/>
          <a:lstStyle/>
          <a:p>
            <a:r>
              <a:rPr lang="en-AU" altLang="es-CO" sz="2400"/>
              <a:t>Las diferencias llaman la atención</a:t>
            </a:r>
          </a:p>
          <a:p>
            <a:r>
              <a:rPr lang="en-AU" altLang="es-CO" sz="2400"/>
              <a:t>Las diferencias pueden implicar importancia</a:t>
            </a:r>
          </a:p>
          <a:p>
            <a:r>
              <a:rPr lang="en-AU" altLang="es-CO" sz="2400"/>
              <a:t>Utilice sorpresas para atraer, no para distraer</a:t>
            </a:r>
          </a:p>
        </p:txBody>
      </p:sp>
      <p:sp>
        <p:nvSpPr>
          <p:cNvPr id="46090" name="AutoShape 1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6091" name="AutoShape 1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46092" name="Picture 12"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46093" name="AutoShape 1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6083">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46091"/>
                                        </p:tgtEl>
                                        <p:attrNameLst>
                                          <p:attrName>style.visibility</p:attrName>
                                        </p:attrNameLst>
                                      </p:cBhvr>
                                      <p:to>
                                        <p:strVal val="visible"/>
                                      </p:to>
                                    </p:set>
                                    <p:animEffect transition="in" filter="fade">
                                      <p:cBhvr>
                                        <p:cTn id="16" dur="500"/>
                                        <p:tgtEl>
                                          <p:spTgt spid="46091"/>
                                        </p:tgtEl>
                                      </p:cBhvr>
                                    </p:animEffect>
                                  </p:childTnLst>
                                </p:cTn>
                              </p:par>
                              <p:par>
                                <p:cTn id="17" presetID="10" presetClass="entr" presetSubtype="0" fill="hold" nodeType="withEffect">
                                  <p:stCondLst>
                                    <p:cond delay="500"/>
                                  </p:stCondLst>
                                  <p:childTnLst>
                                    <p:set>
                                      <p:cBhvr>
                                        <p:cTn id="18" dur="1" fill="hold">
                                          <p:stCondLst>
                                            <p:cond delay="0"/>
                                          </p:stCondLst>
                                        </p:cTn>
                                        <p:tgtEl>
                                          <p:spTgt spid="46092"/>
                                        </p:tgtEl>
                                        <p:attrNameLst>
                                          <p:attrName>style.visibility</p:attrName>
                                        </p:attrNameLst>
                                      </p:cBhvr>
                                      <p:to>
                                        <p:strVal val="visible"/>
                                      </p:to>
                                    </p:set>
                                    <p:animEffect transition="in" filter="fade">
                                      <p:cBhvr>
                                        <p:cTn id="19" dur="500"/>
                                        <p:tgtEl>
                                          <p:spTgt spid="46092"/>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6090"/>
                                        </p:tgtEl>
                                        <p:attrNameLst>
                                          <p:attrName>style.visibility</p:attrName>
                                        </p:attrNameLst>
                                      </p:cBhvr>
                                      <p:to>
                                        <p:strVal val="visible"/>
                                      </p:to>
                                    </p:set>
                                    <p:animEffect transition="in" filter="fade">
                                      <p:cBhvr>
                                        <p:cTn id="22" dur="500"/>
                                        <p:tgtEl>
                                          <p:spTgt spid="46090"/>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6093"/>
                                        </p:tgtEl>
                                        <p:attrNameLst>
                                          <p:attrName>style.visibility</p:attrName>
                                        </p:attrNameLst>
                                      </p:cBhvr>
                                      <p:to>
                                        <p:strVal val="visible"/>
                                      </p:to>
                                    </p:set>
                                    <p:animEffect transition="in" filter="fade">
                                      <p:cBhvr>
                                        <p:cTn id="25"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90" grpId="0" animBg="1"/>
      <p:bldP spid="46091" grpId="0" animBg="1"/>
      <p:bldP spid="460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14363" y="2636838"/>
            <a:ext cx="7772400" cy="2303462"/>
          </a:xfrm>
        </p:spPr>
        <p:txBody>
          <a:bodyPr/>
          <a:lstStyle/>
          <a:p>
            <a:r>
              <a:rPr lang="en-AU" altLang="es-CO"/>
              <a:t>Haga  el texto </a:t>
            </a:r>
            <a:r>
              <a:rPr lang="en-AU" altLang="es-CO" sz="9600"/>
              <a:t>Grande</a:t>
            </a:r>
            <a:endParaRPr lang="en-AU" altLang="es-CO"/>
          </a:p>
        </p:txBody>
      </p:sp>
      <p:sp>
        <p:nvSpPr>
          <p:cNvPr id="78851" name="Rectangle 3"/>
          <p:cNvSpPr>
            <a:spLocks noChangeArrowheads="1"/>
          </p:cNvSpPr>
          <p:nvPr/>
        </p:nvSpPr>
        <p:spPr bwMode="auto">
          <a:xfrm>
            <a:off x="385763" y="6921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s-ES" altLang="es-CO" sz="4400">
                <a:solidFill>
                  <a:srgbClr val="425D79"/>
                </a:solidFill>
                <a:latin typeface="Tahoma" pitchFamily="34" charset="0"/>
              </a:rPr>
              <a:t>Diseñe una presentación LEGIBLE:</a:t>
            </a:r>
          </a:p>
        </p:txBody>
      </p:sp>
      <p:sp>
        <p:nvSpPr>
          <p:cNvPr id="78855" name="AutoShape 7">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78858" name="AutoShape 10">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78859" name="Picture 11"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78860" name="AutoShape 12">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8850"/>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500"/>
                                  </p:stCondLst>
                                  <p:childTnLst>
                                    <p:set>
                                      <p:cBhvr>
                                        <p:cTn id="9" dur="1" fill="hold">
                                          <p:stCondLst>
                                            <p:cond delay="0"/>
                                          </p:stCondLst>
                                        </p:cTn>
                                        <p:tgtEl>
                                          <p:spTgt spid="78858"/>
                                        </p:tgtEl>
                                        <p:attrNameLst>
                                          <p:attrName>style.visibility</p:attrName>
                                        </p:attrNameLst>
                                      </p:cBhvr>
                                      <p:to>
                                        <p:strVal val="visible"/>
                                      </p:to>
                                    </p:set>
                                    <p:animEffect transition="in" filter="fade">
                                      <p:cBhvr>
                                        <p:cTn id="10" dur="500"/>
                                        <p:tgtEl>
                                          <p:spTgt spid="78858"/>
                                        </p:tgtEl>
                                      </p:cBhvr>
                                    </p:animEffect>
                                  </p:childTnLst>
                                </p:cTn>
                              </p:par>
                              <p:par>
                                <p:cTn id="11" presetID="10" presetClass="entr" presetSubtype="0" fill="hold" nodeType="withEffect">
                                  <p:stCondLst>
                                    <p:cond delay="500"/>
                                  </p:stCondLst>
                                  <p:childTnLst>
                                    <p:set>
                                      <p:cBhvr>
                                        <p:cTn id="12" dur="1" fill="hold">
                                          <p:stCondLst>
                                            <p:cond delay="0"/>
                                          </p:stCondLst>
                                        </p:cTn>
                                        <p:tgtEl>
                                          <p:spTgt spid="78859"/>
                                        </p:tgtEl>
                                        <p:attrNameLst>
                                          <p:attrName>style.visibility</p:attrName>
                                        </p:attrNameLst>
                                      </p:cBhvr>
                                      <p:to>
                                        <p:strVal val="visible"/>
                                      </p:to>
                                    </p:set>
                                    <p:animEffect transition="in" filter="fade">
                                      <p:cBhvr>
                                        <p:cTn id="13" dur="500"/>
                                        <p:tgtEl>
                                          <p:spTgt spid="7885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8855"/>
                                        </p:tgtEl>
                                        <p:attrNameLst>
                                          <p:attrName>style.visibility</p:attrName>
                                        </p:attrNameLst>
                                      </p:cBhvr>
                                      <p:to>
                                        <p:strVal val="visible"/>
                                      </p:to>
                                    </p:set>
                                    <p:animEffect transition="in" filter="fade">
                                      <p:cBhvr>
                                        <p:cTn id="16" dur="500"/>
                                        <p:tgtEl>
                                          <p:spTgt spid="788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8860"/>
                                        </p:tgtEl>
                                        <p:attrNameLst>
                                          <p:attrName>style.visibility</p:attrName>
                                        </p:attrNameLst>
                                      </p:cBhvr>
                                      <p:to>
                                        <p:strVal val="visible"/>
                                      </p:to>
                                    </p:set>
                                    <p:animEffect transition="in" filter="fade">
                                      <p:cBhvr>
                                        <p:cTn id="19" dur="500"/>
                                        <p:tgtEl>
                                          <p:spTgt spid="78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5" grpId="0" animBg="1"/>
      <p:bldP spid="78858" grpId="0" animBg="1"/>
      <p:bldP spid="7886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981075"/>
            <a:ext cx="9142413" cy="1143000"/>
          </a:xfrm>
        </p:spPr>
        <p:txBody>
          <a:bodyPr/>
          <a:lstStyle/>
          <a:p>
            <a:r>
              <a:rPr lang="en-AU" altLang="es-CO" sz="4000">
                <a:solidFill>
                  <a:srgbClr val="006699"/>
                </a:solidFill>
              </a:rPr>
              <a:t>Diseñe una presentación consistente</a:t>
            </a:r>
          </a:p>
        </p:txBody>
      </p:sp>
      <p:sp>
        <p:nvSpPr>
          <p:cNvPr id="47107" name="Rectangle 3"/>
          <p:cNvSpPr>
            <a:spLocks noGrp="1" noChangeArrowheads="1"/>
          </p:cNvSpPr>
          <p:nvPr>
            <p:ph type="body" idx="1"/>
          </p:nvPr>
        </p:nvSpPr>
        <p:spPr>
          <a:xfrm>
            <a:off x="611188" y="2754313"/>
            <a:ext cx="8075612" cy="2430462"/>
          </a:xfrm>
        </p:spPr>
        <p:txBody>
          <a:bodyPr/>
          <a:lstStyle/>
          <a:p>
            <a:pPr>
              <a:buClr>
                <a:schemeClr val="accent2"/>
              </a:buClr>
              <a:buFont typeface="Wingdings" pitchFamily="2" charset="2"/>
              <a:buChar char="ü"/>
            </a:pPr>
            <a:r>
              <a:rPr lang="en-AU" altLang="es-CO" sz="2400"/>
              <a:t>Las diferencias llaman la atención</a:t>
            </a:r>
          </a:p>
          <a:p>
            <a:r>
              <a:rPr lang="en-AU" altLang="es-CO" sz="2400"/>
              <a:t>Las diferencias pueden implicar importancia</a:t>
            </a:r>
          </a:p>
          <a:p>
            <a:r>
              <a:rPr lang="en-AU" altLang="es-CO" sz="2400"/>
              <a:t>Utilice sorpresas para atraer, no para distraer</a:t>
            </a:r>
          </a:p>
        </p:txBody>
      </p:sp>
      <p:grpSp>
        <p:nvGrpSpPr>
          <p:cNvPr id="47118" name="Group 14"/>
          <p:cNvGrpSpPr>
            <a:grpSpLocks/>
          </p:cNvGrpSpPr>
          <p:nvPr/>
        </p:nvGrpSpPr>
        <p:grpSpPr bwMode="auto">
          <a:xfrm>
            <a:off x="466725" y="3175000"/>
            <a:ext cx="6265863" cy="1828800"/>
            <a:chOff x="294" y="2000"/>
            <a:chExt cx="3947" cy="1152"/>
          </a:xfrm>
        </p:grpSpPr>
        <p:sp>
          <p:nvSpPr>
            <p:cNvPr id="47109" name="Text Box 5"/>
            <p:cNvSpPr txBox="1">
              <a:spLocks noChangeArrowheads="1"/>
            </p:cNvSpPr>
            <p:nvPr/>
          </p:nvSpPr>
          <p:spPr bwMode="auto">
            <a:xfrm>
              <a:off x="636" y="2825"/>
              <a:ext cx="36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TW" sz="2800">
                  <a:solidFill>
                    <a:srgbClr val="FF3300"/>
                  </a:solidFill>
                  <a:latin typeface="Tahoma" pitchFamily="34" charset="0"/>
                  <a:ea typeface="PMingLiU" pitchFamily="18" charset="-120"/>
                </a:rPr>
                <a:t>Este chulito llama la atención</a:t>
              </a:r>
            </a:p>
          </p:txBody>
        </p:sp>
        <p:sp>
          <p:nvSpPr>
            <p:cNvPr id="47110" name="AutoShape 6"/>
            <p:cNvSpPr>
              <a:spLocks noChangeArrowheads="1"/>
            </p:cNvSpPr>
            <p:nvPr/>
          </p:nvSpPr>
          <p:spPr bwMode="auto">
            <a:xfrm>
              <a:off x="294" y="2000"/>
              <a:ext cx="375" cy="976"/>
            </a:xfrm>
            <a:prstGeom prst="upArrow">
              <a:avLst>
                <a:gd name="adj1" fmla="val 49537"/>
                <a:gd name="adj2" fmla="val 50354"/>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47119" name="AutoShape 15">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7120" name="AutoShape 16">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47121" name="Picture 17"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47122" name="AutoShape 1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47118"/>
                                        </p:tgtEl>
                                        <p:attrNameLst>
                                          <p:attrName>style.visibility</p:attrName>
                                        </p:attrNameLst>
                                      </p:cBhvr>
                                      <p:to>
                                        <p:strVal val="visible"/>
                                      </p:to>
                                    </p:set>
                                    <p:anim calcmode="lin" valueType="num">
                                      <p:cBhvr additive="base">
                                        <p:cTn id="7" dur="500" fill="hold"/>
                                        <p:tgtEl>
                                          <p:spTgt spid="47118"/>
                                        </p:tgtEl>
                                        <p:attrNameLst>
                                          <p:attrName>ppt_x</p:attrName>
                                        </p:attrNameLst>
                                      </p:cBhvr>
                                      <p:tavLst>
                                        <p:tav tm="0">
                                          <p:val>
                                            <p:strVal val="#ppt_x"/>
                                          </p:val>
                                        </p:tav>
                                        <p:tav tm="100000">
                                          <p:val>
                                            <p:strVal val="#ppt_x"/>
                                          </p:val>
                                        </p:tav>
                                      </p:tavLst>
                                    </p:anim>
                                    <p:anim calcmode="lin" valueType="num">
                                      <p:cBhvr additive="base">
                                        <p:cTn id="8" dur="500" fill="hold"/>
                                        <p:tgtEl>
                                          <p:spTgt spid="471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10" presetClass="entr" presetSubtype="0" fill="hold" grpId="0" nodeType="afterEffect">
                                  <p:stCondLst>
                                    <p:cond delay="500"/>
                                  </p:stCondLst>
                                  <p:childTnLst>
                                    <p:set>
                                      <p:cBhvr>
                                        <p:cTn id="11" dur="1" fill="hold">
                                          <p:stCondLst>
                                            <p:cond delay="0"/>
                                          </p:stCondLst>
                                        </p:cTn>
                                        <p:tgtEl>
                                          <p:spTgt spid="47120"/>
                                        </p:tgtEl>
                                        <p:attrNameLst>
                                          <p:attrName>style.visibility</p:attrName>
                                        </p:attrNameLst>
                                      </p:cBhvr>
                                      <p:to>
                                        <p:strVal val="visible"/>
                                      </p:to>
                                    </p:set>
                                    <p:animEffect transition="in" filter="fade">
                                      <p:cBhvr>
                                        <p:cTn id="12" dur="500"/>
                                        <p:tgtEl>
                                          <p:spTgt spid="47120"/>
                                        </p:tgtEl>
                                      </p:cBhvr>
                                    </p:animEffect>
                                  </p:childTnLst>
                                </p:cTn>
                              </p:par>
                              <p:par>
                                <p:cTn id="13" presetID="10" presetClass="entr" presetSubtype="0" fill="hold" nodeType="withEffect">
                                  <p:stCondLst>
                                    <p:cond delay="500"/>
                                  </p:stCondLst>
                                  <p:childTnLst>
                                    <p:set>
                                      <p:cBhvr>
                                        <p:cTn id="14" dur="1" fill="hold">
                                          <p:stCondLst>
                                            <p:cond delay="0"/>
                                          </p:stCondLst>
                                        </p:cTn>
                                        <p:tgtEl>
                                          <p:spTgt spid="47121"/>
                                        </p:tgtEl>
                                        <p:attrNameLst>
                                          <p:attrName>style.visibility</p:attrName>
                                        </p:attrNameLst>
                                      </p:cBhvr>
                                      <p:to>
                                        <p:strVal val="visible"/>
                                      </p:to>
                                    </p:set>
                                    <p:animEffect transition="in" filter="fade">
                                      <p:cBhvr>
                                        <p:cTn id="15" dur="500"/>
                                        <p:tgtEl>
                                          <p:spTgt spid="47121"/>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7119"/>
                                        </p:tgtEl>
                                        <p:attrNameLst>
                                          <p:attrName>style.visibility</p:attrName>
                                        </p:attrNameLst>
                                      </p:cBhvr>
                                      <p:to>
                                        <p:strVal val="visible"/>
                                      </p:to>
                                    </p:set>
                                    <p:animEffect transition="in" filter="fade">
                                      <p:cBhvr>
                                        <p:cTn id="18" dur="500"/>
                                        <p:tgtEl>
                                          <p:spTgt spid="4711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7122"/>
                                        </p:tgtEl>
                                        <p:attrNameLst>
                                          <p:attrName>style.visibility</p:attrName>
                                        </p:attrNameLst>
                                      </p:cBhvr>
                                      <p:to>
                                        <p:strVal val="visible"/>
                                      </p:to>
                                    </p:set>
                                    <p:animEffect transition="in" filter="fade">
                                      <p:cBhvr>
                                        <p:cTn id="21"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9" grpId="0" animBg="1"/>
      <p:bldP spid="47120" grpId="0" animBg="1"/>
      <p:bldP spid="4712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88" y="1133475"/>
            <a:ext cx="9142412" cy="765175"/>
          </a:xfrm>
        </p:spPr>
        <p:txBody>
          <a:bodyPr/>
          <a:lstStyle/>
          <a:p>
            <a:r>
              <a:rPr lang="en-AU" altLang="es-CO" sz="4000">
                <a:solidFill>
                  <a:srgbClr val="006699"/>
                </a:solidFill>
              </a:rPr>
              <a:t>Diseñe una presentación consistente</a:t>
            </a:r>
          </a:p>
        </p:txBody>
      </p:sp>
      <p:sp>
        <p:nvSpPr>
          <p:cNvPr id="48131" name="Rectangle 3"/>
          <p:cNvSpPr>
            <a:spLocks noGrp="1" noChangeArrowheads="1"/>
          </p:cNvSpPr>
          <p:nvPr>
            <p:ph type="body" idx="1"/>
          </p:nvPr>
        </p:nvSpPr>
        <p:spPr>
          <a:xfrm>
            <a:off x="611188" y="2708275"/>
            <a:ext cx="8075612" cy="1981200"/>
          </a:xfrm>
        </p:spPr>
        <p:txBody>
          <a:bodyPr/>
          <a:lstStyle/>
          <a:p>
            <a:pPr>
              <a:buClr>
                <a:schemeClr val="accent2"/>
              </a:buClr>
              <a:buFont typeface="Wingdings" pitchFamily="2" charset="2"/>
              <a:buChar char="ü"/>
            </a:pPr>
            <a:r>
              <a:rPr lang="en-AU" altLang="es-CO" sz="2400"/>
              <a:t>Las diferencias llaman la atención</a:t>
            </a:r>
          </a:p>
          <a:p>
            <a:pPr>
              <a:buFont typeface="Wingdings" pitchFamily="2" charset="2"/>
              <a:buChar char="Ø"/>
            </a:pPr>
            <a:r>
              <a:rPr lang="en-AU" altLang="es-CO" sz="2400"/>
              <a:t>Las diferencias pueden implicar importancia</a:t>
            </a:r>
          </a:p>
          <a:p>
            <a:r>
              <a:rPr lang="en-AU" altLang="es-CO" sz="2400"/>
              <a:t>Utilice sorpresas para atraer, no para distraer</a:t>
            </a:r>
          </a:p>
        </p:txBody>
      </p:sp>
      <p:grpSp>
        <p:nvGrpSpPr>
          <p:cNvPr id="48132" name="Group 4"/>
          <p:cNvGrpSpPr>
            <a:grpSpLocks/>
          </p:cNvGrpSpPr>
          <p:nvPr/>
        </p:nvGrpSpPr>
        <p:grpSpPr bwMode="auto">
          <a:xfrm>
            <a:off x="688975" y="4054475"/>
            <a:ext cx="5187950" cy="1400175"/>
            <a:chOff x="461" y="2485"/>
            <a:chExt cx="3268" cy="882"/>
          </a:xfrm>
        </p:grpSpPr>
        <p:sp>
          <p:nvSpPr>
            <p:cNvPr id="48133" name="Text Box 5"/>
            <p:cNvSpPr txBox="1">
              <a:spLocks noChangeArrowheads="1"/>
            </p:cNvSpPr>
            <p:nvPr/>
          </p:nvSpPr>
          <p:spPr bwMode="auto">
            <a:xfrm>
              <a:off x="658" y="3002"/>
              <a:ext cx="30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3200">
                  <a:solidFill>
                    <a:srgbClr val="FF3300"/>
                  </a:solidFill>
                  <a:latin typeface="Tahoma" pitchFamily="34" charset="0"/>
                  <a:ea typeface="PMingLiU" pitchFamily="18" charset="-120"/>
                </a:rPr>
                <a:t>Estas diferencias distraen!</a:t>
              </a:r>
            </a:p>
          </p:txBody>
        </p:sp>
        <p:sp>
          <p:nvSpPr>
            <p:cNvPr id="48134" name="AutoShape 6"/>
            <p:cNvSpPr>
              <a:spLocks noChangeArrowheads="1"/>
            </p:cNvSpPr>
            <p:nvPr/>
          </p:nvSpPr>
          <p:spPr bwMode="auto">
            <a:xfrm>
              <a:off x="461" y="2485"/>
              <a:ext cx="218" cy="800"/>
            </a:xfrm>
            <a:prstGeom prst="upArrow">
              <a:avLst>
                <a:gd name="adj1" fmla="val 50000"/>
                <a:gd name="adj2" fmla="val 91743"/>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48141"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8142"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48143" name="Picture 15"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48144"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48142"/>
                                        </p:tgtEl>
                                        <p:attrNameLst>
                                          <p:attrName>style.visibility</p:attrName>
                                        </p:attrNameLst>
                                      </p:cBhvr>
                                      <p:to>
                                        <p:strVal val="visible"/>
                                      </p:to>
                                    </p:set>
                                    <p:animEffect transition="in" filter="fade">
                                      <p:cBhvr>
                                        <p:cTn id="12" dur="500"/>
                                        <p:tgtEl>
                                          <p:spTgt spid="48142"/>
                                        </p:tgtEl>
                                      </p:cBhvr>
                                    </p:animEffect>
                                  </p:childTnLst>
                                </p:cTn>
                              </p:par>
                              <p:par>
                                <p:cTn id="13" presetID="10" presetClass="entr" presetSubtype="0" fill="hold" nodeType="withEffect">
                                  <p:stCondLst>
                                    <p:cond delay="500"/>
                                  </p:stCondLst>
                                  <p:childTnLst>
                                    <p:set>
                                      <p:cBhvr>
                                        <p:cTn id="14" dur="1" fill="hold">
                                          <p:stCondLst>
                                            <p:cond delay="0"/>
                                          </p:stCondLst>
                                        </p:cTn>
                                        <p:tgtEl>
                                          <p:spTgt spid="48143"/>
                                        </p:tgtEl>
                                        <p:attrNameLst>
                                          <p:attrName>style.visibility</p:attrName>
                                        </p:attrNameLst>
                                      </p:cBhvr>
                                      <p:to>
                                        <p:strVal val="visible"/>
                                      </p:to>
                                    </p:set>
                                    <p:animEffect transition="in" filter="fade">
                                      <p:cBhvr>
                                        <p:cTn id="15" dur="500"/>
                                        <p:tgtEl>
                                          <p:spTgt spid="4814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8141"/>
                                        </p:tgtEl>
                                        <p:attrNameLst>
                                          <p:attrName>style.visibility</p:attrName>
                                        </p:attrNameLst>
                                      </p:cBhvr>
                                      <p:to>
                                        <p:strVal val="visible"/>
                                      </p:to>
                                    </p:set>
                                    <p:animEffect transition="in" filter="fade">
                                      <p:cBhvr>
                                        <p:cTn id="18" dur="500"/>
                                        <p:tgtEl>
                                          <p:spTgt spid="4814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8144"/>
                                        </p:tgtEl>
                                        <p:attrNameLst>
                                          <p:attrName>style.visibility</p:attrName>
                                        </p:attrNameLst>
                                      </p:cBhvr>
                                      <p:to>
                                        <p:strVal val="visible"/>
                                      </p:to>
                                    </p:set>
                                    <p:animEffect transition="in" filter="fade">
                                      <p:cBhvr>
                                        <p:cTn id="21" dur="500"/>
                                        <p:tgtEl>
                                          <p:spTgt spid="48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animBg="1"/>
      <p:bldP spid="48142" grpId="0" animBg="1"/>
      <p:bldP spid="4814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998538"/>
            <a:ext cx="9142413" cy="1143000"/>
          </a:xfrm>
        </p:spPr>
        <p:txBody>
          <a:bodyPr/>
          <a:lstStyle/>
          <a:p>
            <a:r>
              <a:rPr lang="en-AU" altLang="es-CO" sz="4000">
                <a:solidFill>
                  <a:srgbClr val="006699"/>
                </a:solidFill>
              </a:rPr>
              <a:t>Diseñe una presentación consistente</a:t>
            </a:r>
          </a:p>
        </p:txBody>
      </p:sp>
      <p:sp>
        <p:nvSpPr>
          <p:cNvPr id="49155" name="Rectangle 3"/>
          <p:cNvSpPr>
            <a:spLocks noGrp="1" noChangeArrowheads="1"/>
          </p:cNvSpPr>
          <p:nvPr>
            <p:ph type="body" idx="1"/>
          </p:nvPr>
        </p:nvSpPr>
        <p:spPr>
          <a:xfrm>
            <a:off x="657225" y="2754313"/>
            <a:ext cx="8061325" cy="3676650"/>
          </a:xfrm>
        </p:spPr>
        <p:txBody>
          <a:bodyPr/>
          <a:lstStyle/>
          <a:p>
            <a:pPr>
              <a:buClr>
                <a:schemeClr val="tx1"/>
              </a:buClr>
            </a:pPr>
            <a:r>
              <a:rPr lang="en-AU" altLang="es-CO" sz="2400"/>
              <a:t>Las diferencias llaman la atención</a:t>
            </a:r>
          </a:p>
          <a:p>
            <a:pPr>
              <a:buClr>
                <a:schemeClr val="tx1"/>
              </a:buClr>
            </a:pPr>
            <a:r>
              <a:rPr lang="en-AU" altLang="es-CO" sz="2400"/>
              <a:t>Las diferencias pueden implicar </a:t>
            </a:r>
            <a:r>
              <a:rPr lang="en-AU" altLang="es-CO" sz="2400">
                <a:solidFill>
                  <a:srgbClr val="FF0000"/>
                </a:solidFill>
              </a:rPr>
              <a:t>importancia</a:t>
            </a:r>
          </a:p>
          <a:p>
            <a:r>
              <a:rPr lang="en-AU" altLang="es-CO" sz="2400"/>
              <a:t>Utilice sorpresas para atraer, no para distraer</a:t>
            </a:r>
          </a:p>
        </p:txBody>
      </p:sp>
      <p:grpSp>
        <p:nvGrpSpPr>
          <p:cNvPr id="49167" name="Group 15"/>
          <p:cNvGrpSpPr>
            <a:grpSpLocks/>
          </p:cNvGrpSpPr>
          <p:nvPr/>
        </p:nvGrpSpPr>
        <p:grpSpPr bwMode="auto">
          <a:xfrm>
            <a:off x="1822450" y="3654425"/>
            <a:ext cx="4910138" cy="1589088"/>
            <a:chOff x="1148" y="2620"/>
            <a:chExt cx="3093" cy="1001"/>
          </a:xfrm>
        </p:grpSpPr>
        <p:sp>
          <p:nvSpPr>
            <p:cNvPr id="49157" name="Text Box 5"/>
            <p:cNvSpPr txBox="1">
              <a:spLocks noChangeArrowheads="1"/>
            </p:cNvSpPr>
            <p:nvPr/>
          </p:nvSpPr>
          <p:spPr bwMode="auto">
            <a:xfrm>
              <a:off x="1148" y="3256"/>
              <a:ext cx="286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3200">
                  <a:solidFill>
                    <a:srgbClr val="FF3300"/>
                  </a:solidFill>
                  <a:latin typeface="Tahoma" pitchFamily="34" charset="0"/>
                  <a:ea typeface="PMingLiU" pitchFamily="18" charset="-120"/>
                </a:rPr>
                <a:t>Esto implica importancia</a:t>
              </a:r>
            </a:p>
          </p:txBody>
        </p:sp>
        <p:sp>
          <p:nvSpPr>
            <p:cNvPr id="49158" name="AutoShape 6"/>
            <p:cNvSpPr>
              <a:spLocks noChangeArrowheads="1"/>
            </p:cNvSpPr>
            <p:nvPr/>
          </p:nvSpPr>
          <p:spPr bwMode="auto">
            <a:xfrm>
              <a:off x="3890" y="2620"/>
              <a:ext cx="351" cy="929"/>
            </a:xfrm>
            <a:prstGeom prst="upArrow">
              <a:avLst>
                <a:gd name="adj1" fmla="val 39556"/>
                <a:gd name="adj2" fmla="val 50386"/>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zh-TW" sz="2400">
                <a:solidFill>
                  <a:schemeClr val="hlink"/>
                </a:solidFill>
                <a:latin typeface="Tahoma" pitchFamily="34" charset="0"/>
                <a:ea typeface="PMingLiU" pitchFamily="18" charset="-120"/>
              </a:endParaRPr>
            </a:p>
          </p:txBody>
        </p:sp>
      </p:grpSp>
      <p:sp>
        <p:nvSpPr>
          <p:cNvPr id="49168" name="AutoShape 16">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9169" name="AutoShape 17">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49170" name="Picture 18"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49171" name="AutoShape 1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49167"/>
                                        </p:tgtEl>
                                        <p:attrNameLst>
                                          <p:attrName>style.visibility</p:attrName>
                                        </p:attrNameLst>
                                      </p:cBhvr>
                                      <p:to>
                                        <p:strVal val="visible"/>
                                      </p:to>
                                    </p:set>
                                    <p:anim calcmode="lin" valueType="num">
                                      <p:cBhvr additive="base">
                                        <p:cTn id="7" dur="500" fill="hold"/>
                                        <p:tgtEl>
                                          <p:spTgt spid="49167"/>
                                        </p:tgtEl>
                                        <p:attrNameLst>
                                          <p:attrName>ppt_x</p:attrName>
                                        </p:attrNameLst>
                                      </p:cBhvr>
                                      <p:tavLst>
                                        <p:tav tm="0">
                                          <p:val>
                                            <p:strVal val="#ppt_x"/>
                                          </p:val>
                                        </p:tav>
                                        <p:tav tm="100000">
                                          <p:val>
                                            <p:strVal val="#ppt_x"/>
                                          </p:val>
                                        </p:tav>
                                      </p:tavLst>
                                    </p:anim>
                                    <p:anim calcmode="lin" valueType="num">
                                      <p:cBhvr additive="base">
                                        <p:cTn id="8" dur="500" fill="hold"/>
                                        <p:tgtEl>
                                          <p:spTgt spid="4916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49169"/>
                                        </p:tgtEl>
                                        <p:attrNameLst>
                                          <p:attrName>style.visibility</p:attrName>
                                        </p:attrNameLst>
                                      </p:cBhvr>
                                      <p:to>
                                        <p:strVal val="visible"/>
                                      </p:to>
                                    </p:set>
                                    <p:animEffect transition="in" filter="fade">
                                      <p:cBhvr>
                                        <p:cTn id="12" dur="500"/>
                                        <p:tgtEl>
                                          <p:spTgt spid="49169"/>
                                        </p:tgtEl>
                                      </p:cBhvr>
                                    </p:animEffect>
                                  </p:childTnLst>
                                </p:cTn>
                              </p:par>
                              <p:par>
                                <p:cTn id="13" presetID="10" presetClass="entr" presetSubtype="0" fill="hold" nodeType="withEffect">
                                  <p:stCondLst>
                                    <p:cond delay="500"/>
                                  </p:stCondLst>
                                  <p:childTnLst>
                                    <p:set>
                                      <p:cBhvr>
                                        <p:cTn id="14" dur="1" fill="hold">
                                          <p:stCondLst>
                                            <p:cond delay="0"/>
                                          </p:stCondLst>
                                        </p:cTn>
                                        <p:tgtEl>
                                          <p:spTgt spid="49170"/>
                                        </p:tgtEl>
                                        <p:attrNameLst>
                                          <p:attrName>style.visibility</p:attrName>
                                        </p:attrNameLst>
                                      </p:cBhvr>
                                      <p:to>
                                        <p:strVal val="visible"/>
                                      </p:to>
                                    </p:set>
                                    <p:animEffect transition="in" filter="fade">
                                      <p:cBhvr>
                                        <p:cTn id="15" dur="500"/>
                                        <p:tgtEl>
                                          <p:spTgt spid="49170"/>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9168"/>
                                        </p:tgtEl>
                                        <p:attrNameLst>
                                          <p:attrName>style.visibility</p:attrName>
                                        </p:attrNameLst>
                                      </p:cBhvr>
                                      <p:to>
                                        <p:strVal val="visible"/>
                                      </p:to>
                                    </p:set>
                                    <p:animEffect transition="in" filter="fade">
                                      <p:cBhvr>
                                        <p:cTn id="18" dur="500"/>
                                        <p:tgtEl>
                                          <p:spTgt spid="4916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9171"/>
                                        </p:tgtEl>
                                        <p:attrNameLst>
                                          <p:attrName>style.visibility</p:attrName>
                                        </p:attrNameLst>
                                      </p:cBhvr>
                                      <p:to>
                                        <p:strVal val="visible"/>
                                      </p:to>
                                    </p:set>
                                    <p:animEffect transition="in" filter="fade">
                                      <p:cBhvr>
                                        <p:cTn id="21" dur="500"/>
                                        <p:tgtEl>
                                          <p:spTgt spid="49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8" grpId="0" animBg="1"/>
      <p:bldP spid="49169" grpId="0" animBg="1"/>
      <p:bldP spid="4917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981075"/>
            <a:ext cx="9144000" cy="1143000"/>
          </a:xfrm>
        </p:spPr>
        <p:txBody>
          <a:bodyPr/>
          <a:lstStyle/>
          <a:p>
            <a:r>
              <a:rPr lang="en-AU" altLang="es-CO" sz="4000">
                <a:solidFill>
                  <a:srgbClr val="006699"/>
                </a:solidFill>
              </a:rPr>
              <a:t>Diseñe una presentación consistente</a:t>
            </a:r>
          </a:p>
        </p:txBody>
      </p:sp>
      <p:sp>
        <p:nvSpPr>
          <p:cNvPr id="50179" name="Rectangle 3"/>
          <p:cNvSpPr>
            <a:spLocks noGrp="1" noChangeArrowheads="1"/>
          </p:cNvSpPr>
          <p:nvPr>
            <p:ph type="body" idx="1"/>
          </p:nvPr>
        </p:nvSpPr>
        <p:spPr>
          <a:xfrm>
            <a:off x="611188" y="2708275"/>
            <a:ext cx="8531225" cy="3417888"/>
          </a:xfrm>
        </p:spPr>
        <p:txBody>
          <a:bodyPr/>
          <a:lstStyle/>
          <a:p>
            <a:pPr>
              <a:buClr>
                <a:schemeClr val="accent2"/>
              </a:buClr>
              <a:buFont typeface="Wingdings" pitchFamily="2" charset="2"/>
              <a:buChar char="ü"/>
            </a:pPr>
            <a:r>
              <a:rPr lang="en-AU" altLang="es-CO" sz="2400"/>
              <a:t>Las diferencias llaman la </a:t>
            </a:r>
            <a:r>
              <a:rPr lang="en-AU" altLang="es-CO" sz="2400" b="1">
                <a:solidFill>
                  <a:srgbClr val="33CC33"/>
                </a:solidFill>
                <a:effectLst>
                  <a:outerShdw blurRad="38100" dist="38100" dir="2700000" algn="tl">
                    <a:srgbClr val="C0C0C0"/>
                  </a:outerShdw>
                </a:effectLst>
              </a:rPr>
              <a:t>atención</a:t>
            </a:r>
          </a:p>
          <a:p>
            <a:r>
              <a:rPr lang="en-AU" altLang="es-CO" sz="2400"/>
              <a:t>Las diferencias pueden implicar</a:t>
            </a:r>
          </a:p>
          <a:p>
            <a:pPr>
              <a:buFontTx/>
              <a:buNone/>
            </a:pPr>
            <a:r>
              <a:rPr lang="en-AU" altLang="es-CO" sz="2400">
                <a:solidFill>
                  <a:srgbClr val="CC6600"/>
                </a:solidFill>
              </a:rPr>
              <a:t>	</a:t>
            </a:r>
            <a:r>
              <a:rPr lang="en-AU" altLang="es-CO" sz="2400" b="1">
                <a:solidFill>
                  <a:srgbClr val="3366FF"/>
                </a:solidFill>
                <a:effectLst>
                  <a:outerShdw blurRad="38100" dist="38100" dir="2700000" algn="tl">
                    <a:srgbClr val="C0C0C0"/>
                  </a:outerShdw>
                </a:effectLst>
              </a:rPr>
              <a:t>importancia</a:t>
            </a:r>
          </a:p>
          <a:p>
            <a:r>
              <a:rPr lang="en-AU" altLang="es-CO" sz="2400"/>
              <a:t>Utilice</a:t>
            </a:r>
            <a:r>
              <a:rPr lang="en-AU" altLang="es-CO" sz="2400">
                <a:solidFill>
                  <a:srgbClr val="006699"/>
                </a:solidFill>
              </a:rPr>
              <a:t> </a:t>
            </a:r>
            <a:r>
              <a:rPr lang="en-AU" altLang="es-CO" sz="2400" b="1">
                <a:solidFill>
                  <a:srgbClr val="FF66FF"/>
                </a:solidFill>
                <a:effectLst>
                  <a:outerShdw blurRad="38100" dist="38100" dir="2700000" algn="tl">
                    <a:srgbClr val="C0C0C0"/>
                  </a:outerShdw>
                </a:effectLst>
              </a:rPr>
              <a:t>sorpresas</a:t>
            </a:r>
            <a:r>
              <a:rPr lang="en-AU" altLang="es-CO" sz="2400">
                <a:solidFill>
                  <a:srgbClr val="009999"/>
                </a:solidFill>
              </a:rPr>
              <a:t> </a:t>
            </a:r>
            <a:r>
              <a:rPr lang="en-AU" altLang="es-CO" sz="2400"/>
              <a:t>para </a:t>
            </a:r>
            <a:r>
              <a:rPr lang="en-AU" altLang="es-CO" sz="2400" b="1">
                <a:solidFill>
                  <a:srgbClr val="FFCC00"/>
                </a:solidFill>
                <a:effectLst>
                  <a:outerShdw blurRad="38100" dist="38100" dir="2700000" algn="tl">
                    <a:srgbClr val="C0C0C0"/>
                  </a:outerShdw>
                </a:effectLst>
              </a:rPr>
              <a:t>atraer,</a:t>
            </a:r>
            <a:r>
              <a:rPr lang="en-AU" altLang="es-CO" sz="2400"/>
              <a:t> no para distraer</a:t>
            </a:r>
          </a:p>
        </p:txBody>
      </p:sp>
      <p:grpSp>
        <p:nvGrpSpPr>
          <p:cNvPr id="50193" name="Group 17"/>
          <p:cNvGrpSpPr>
            <a:grpSpLocks/>
          </p:cNvGrpSpPr>
          <p:nvPr/>
        </p:nvGrpSpPr>
        <p:grpSpPr bwMode="auto">
          <a:xfrm>
            <a:off x="1016000" y="4059238"/>
            <a:ext cx="5189538" cy="2270125"/>
            <a:chOff x="640" y="2557"/>
            <a:chExt cx="3269" cy="1430"/>
          </a:xfrm>
        </p:grpSpPr>
        <p:sp>
          <p:nvSpPr>
            <p:cNvPr id="50181" name="Text Box 5"/>
            <p:cNvSpPr txBox="1">
              <a:spLocks noChangeArrowheads="1"/>
            </p:cNvSpPr>
            <p:nvPr/>
          </p:nvSpPr>
          <p:spPr bwMode="auto">
            <a:xfrm>
              <a:off x="640" y="3622"/>
              <a:ext cx="32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3200">
                  <a:solidFill>
                    <a:srgbClr val="FF3300"/>
                  </a:solidFill>
                  <a:latin typeface="Tahoma" pitchFamily="34" charset="0"/>
                  <a:ea typeface="PMingLiU" pitchFamily="18" charset="-120"/>
                </a:rPr>
                <a:t>Estas diferencias confunden</a:t>
              </a:r>
            </a:p>
          </p:txBody>
        </p:sp>
        <p:sp>
          <p:nvSpPr>
            <p:cNvPr id="50182" name="AutoShape 6"/>
            <p:cNvSpPr>
              <a:spLocks noChangeArrowheads="1"/>
            </p:cNvSpPr>
            <p:nvPr/>
          </p:nvSpPr>
          <p:spPr bwMode="auto">
            <a:xfrm>
              <a:off x="1377" y="2840"/>
              <a:ext cx="199" cy="823"/>
            </a:xfrm>
            <a:prstGeom prst="upArrow">
              <a:avLst>
                <a:gd name="adj1" fmla="val 50000"/>
                <a:gd name="adj2" fmla="val 103392"/>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0183" name="AutoShape 7"/>
            <p:cNvSpPr>
              <a:spLocks noChangeArrowheads="1"/>
            </p:cNvSpPr>
            <p:nvPr/>
          </p:nvSpPr>
          <p:spPr bwMode="auto">
            <a:xfrm>
              <a:off x="2669" y="2812"/>
              <a:ext cx="239" cy="863"/>
            </a:xfrm>
            <a:prstGeom prst="upArrow">
              <a:avLst>
                <a:gd name="adj1" fmla="val 49602"/>
                <a:gd name="adj2" fmla="val 113074"/>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0184" name="AutoShape 8"/>
            <p:cNvSpPr>
              <a:spLocks noChangeArrowheads="1"/>
            </p:cNvSpPr>
            <p:nvPr/>
          </p:nvSpPr>
          <p:spPr bwMode="auto">
            <a:xfrm>
              <a:off x="725" y="2557"/>
              <a:ext cx="257" cy="1118"/>
            </a:xfrm>
            <a:prstGeom prst="upArrow">
              <a:avLst>
                <a:gd name="adj1" fmla="val 50000"/>
                <a:gd name="adj2" fmla="val 108755"/>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50194" name="AutoShape 18">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0195" name="AutoShape 19">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0196" name="Picture 20"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0197" name="AutoShape 21">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0193"/>
                                        </p:tgtEl>
                                        <p:attrNameLst>
                                          <p:attrName>style.visibility</p:attrName>
                                        </p:attrNameLst>
                                      </p:cBhvr>
                                      <p:to>
                                        <p:strVal val="visible"/>
                                      </p:to>
                                    </p:set>
                                    <p:anim calcmode="lin" valueType="num">
                                      <p:cBhvr additive="base">
                                        <p:cTn id="7" dur="500" fill="hold"/>
                                        <p:tgtEl>
                                          <p:spTgt spid="50193"/>
                                        </p:tgtEl>
                                        <p:attrNameLst>
                                          <p:attrName>ppt_x</p:attrName>
                                        </p:attrNameLst>
                                      </p:cBhvr>
                                      <p:tavLst>
                                        <p:tav tm="0">
                                          <p:val>
                                            <p:strVal val="#ppt_x"/>
                                          </p:val>
                                        </p:tav>
                                        <p:tav tm="100000">
                                          <p:val>
                                            <p:strVal val="#ppt_x"/>
                                          </p:val>
                                        </p:tav>
                                      </p:tavLst>
                                    </p:anim>
                                    <p:anim calcmode="lin" valueType="num">
                                      <p:cBhvr additive="base">
                                        <p:cTn id="8" dur="500" fill="hold"/>
                                        <p:tgtEl>
                                          <p:spTgt spid="5019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500"/>
                                  </p:stCondLst>
                                  <p:childTnLst>
                                    <p:set>
                                      <p:cBhvr>
                                        <p:cTn id="11" dur="1" fill="hold">
                                          <p:stCondLst>
                                            <p:cond delay="0"/>
                                          </p:stCondLst>
                                        </p:cTn>
                                        <p:tgtEl>
                                          <p:spTgt spid="50195"/>
                                        </p:tgtEl>
                                        <p:attrNameLst>
                                          <p:attrName>style.visibility</p:attrName>
                                        </p:attrNameLst>
                                      </p:cBhvr>
                                      <p:to>
                                        <p:strVal val="visible"/>
                                      </p:to>
                                    </p:set>
                                    <p:animEffect transition="in" filter="fade">
                                      <p:cBhvr>
                                        <p:cTn id="12" dur="500"/>
                                        <p:tgtEl>
                                          <p:spTgt spid="50195"/>
                                        </p:tgtEl>
                                      </p:cBhvr>
                                    </p:animEffect>
                                  </p:childTnLst>
                                </p:cTn>
                              </p:par>
                              <p:par>
                                <p:cTn id="13" presetID="10" presetClass="entr" presetSubtype="0" fill="hold" nodeType="withEffect">
                                  <p:stCondLst>
                                    <p:cond delay="500"/>
                                  </p:stCondLst>
                                  <p:childTnLst>
                                    <p:set>
                                      <p:cBhvr>
                                        <p:cTn id="14" dur="1" fill="hold">
                                          <p:stCondLst>
                                            <p:cond delay="0"/>
                                          </p:stCondLst>
                                        </p:cTn>
                                        <p:tgtEl>
                                          <p:spTgt spid="50196"/>
                                        </p:tgtEl>
                                        <p:attrNameLst>
                                          <p:attrName>style.visibility</p:attrName>
                                        </p:attrNameLst>
                                      </p:cBhvr>
                                      <p:to>
                                        <p:strVal val="visible"/>
                                      </p:to>
                                    </p:set>
                                    <p:animEffect transition="in" filter="fade">
                                      <p:cBhvr>
                                        <p:cTn id="15" dur="500"/>
                                        <p:tgtEl>
                                          <p:spTgt spid="5019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0194"/>
                                        </p:tgtEl>
                                        <p:attrNameLst>
                                          <p:attrName>style.visibility</p:attrName>
                                        </p:attrNameLst>
                                      </p:cBhvr>
                                      <p:to>
                                        <p:strVal val="visible"/>
                                      </p:to>
                                    </p:set>
                                    <p:animEffect transition="in" filter="fade">
                                      <p:cBhvr>
                                        <p:cTn id="18" dur="500"/>
                                        <p:tgtEl>
                                          <p:spTgt spid="5019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0197"/>
                                        </p:tgtEl>
                                        <p:attrNameLst>
                                          <p:attrName>style.visibility</p:attrName>
                                        </p:attrNameLst>
                                      </p:cBhvr>
                                      <p:to>
                                        <p:strVal val="visible"/>
                                      </p:to>
                                    </p:set>
                                    <p:animEffect transition="in" filter="fade">
                                      <p:cBhvr>
                                        <p:cTn id="21" dur="500"/>
                                        <p:tgtEl>
                                          <p:spTgt spid="5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4" grpId="0" animBg="1"/>
      <p:bldP spid="50195" grpId="0" animBg="1"/>
      <p:bldP spid="5019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981075"/>
            <a:ext cx="9142413" cy="1143000"/>
          </a:xfrm>
        </p:spPr>
        <p:txBody>
          <a:bodyPr/>
          <a:lstStyle/>
          <a:p>
            <a:r>
              <a:rPr lang="en-AU" altLang="es-CO" sz="4000">
                <a:solidFill>
                  <a:srgbClr val="006699"/>
                </a:solidFill>
              </a:rPr>
              <a:t>Diseñe una presentación consistente</a:t>
            </a:r>
          </a:p>
        </p:txBody>
      </p:sp>
      <p:sp>
        <p:nvSpPr>
          <p:cNvPr id="51203" name="Rectangle 3"/>
          <p:cNvSpPr>
            <a:spLocks noGrp="1" noChangeArrowheads="1"/>
          </p:cNvSpPr>
          <p:nvPr>
            <p:ph type="body" idx="1"/>
          </p:nvPr>
        </p:nvSpPr>
        <p:spPr>
          <a:xfrm>
            <a:off x="457200" y="2781300"/>
            <a:ext cx="8229600" cy="3344863"/>
          </a:xfrm>
        </p:spPr>
        <p:txBody>
          <a:bodyPr/>
          <a:lstStyle/>
          <a:p>
            <a:pPr>
              <a:buClr>
                <a:schemeClr val="tx1"/>
              </a:buClr>
            </a:pPr>
            <a:r>
              <a:rPr lang="en-AU" altLang="es-CO" sz="2400"/>
              <a:t>Las diferencias llaman la atención</a:t>
            </a:r>
          </a:p>
          <a:p>
            <a:r>
              <a:rPr lang="en-AU" altLang="es-CO" sz="2400"/>
              <a:t>Las diferencias pueden implicar importancia</a:t>
            </a:r>
          </a:p>
          <a:p>
            <a:r>
              <a:rPr lang="en-AU" altLang="es-CO" sz="2400"/>
              <a:t>Utilice sorpresas para </a:t>
            </a:r>
            <a:r>
              <a:rPr lang="en-AU" altLang="es-CO" sz="2400">
                <a:solidFill>
                  <a:schemeClr val="hlink"/>
                </a:solidFill>
              </a:rPr>
              <a:t>atraer,</a:t>
            </a:r>
            <a:r>
              <a:rPr lang="en-AU" altLang="es-CO" sz="2400">
                <a:solidFill>
                  <a:schemeClr val="accent2"/>
                </a:solidFill>
              </a:rPr>
              <a:t> </a:t>
            </a:r>
            <a:r>
              <a:rPr lang="en-AU" altLang="es-CO" sz="2400"/>
              <a:t>no para distraer</a:t>
            </a:r>
          </a:p>
        </p:txBody>
      </p:sp>
      <p:grpSp>
        <p:nvGrpSpPr>
          <p:cNvPr id="51205" name="Group 5"/>
          <p:cNvGrpSpPr>
            <a:grpSpLocks/>
          </p:cNvGrpSpPr>
          <p:nvPr/>
        </p:nvGrpSpPr>
        <p:grpSpPr bwMode="auto">
          <a:xfrm>
            <a:off x="3563938" y="4581525"/>
            <a:ext cx="4054475" cy="1246188"/>
            <a:chOff x="2776" y="2909"/>
            <a:chExt cx="2554" cy="785"/>
          </a:xfrm>
        </p:grpSpPr>
        <p:sp>
          <p:nvSpPr>
            <p:cNvPr id="51206" name="Text Box 6"/>
            <p:cNvSpPr txBox="1">
              <a:spLocks noChangeArrowheads="1"/>
            </p:cNvSpPr>
            <p:nvPr/>
          </p:nvSpPr>
          <p:spPr bwMode="auto">
            <a:xfrm>
              <a:off x="3033" y="3329"/>
              <a:ext cx="229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3200">
                  <a:solidFill>
                    <a:srgbClr val="FF3300"/>
                  </a:solidFill>
                  <a:latin typeface="Tahoma" pitchFamily="34" charset="0"/>
                  <a:ea typeface="PMingLiU" pitchFamily="18" charset="-120"/>
                </a:rPr>
                <a:t>Esta sorpresa atrae</a:t>
              </a:r>
            </a:p>
          </p:txBody>
        </p:sp>
        <p:sp>
          <p:nvSpPr>
            <p:cNvPr id="51207" name="AutoShape 7"/>
            <p:cNvSpPr>
              <a:spLocks noChangeArrowheads="1"/>
            </p:cNvSpPr>
            <p:nvPr/>
          </p:nvSpPr>
          <p:spPr bwMode="auto">
            <a:xfrm>
              <a:off x="2776" y="2909"/>
              <a:ext cx="266" cy="691"/>
            </a:xfrm>
            <a:prstGeom prst="upArrow">
              <a:avLst>
                <a:gd name="adj1" fmla="val 50000"/>
                <a:gd name="adj2" fmla="val 64944"/>
              </a:avLst>
            </a:prstGeom>
            <a:noFill/>
            <a:ln w="38100">
              <a:solidFill>
                <a:srgbClr val="FF33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51209" name="Oval 9"/>
          <p:cNvSpPr>
            <a:spLocks noChangeArrowheads="1"/>
          </p:cNvSpPr>
          <p:nvPr/>
        </p:nvSpPr>
        <p:spPr bwMode="auto">
          <a:xfrm rot="-952164">
            <a:off x="3059113" y="3429000"/>
            <a:ext cx="2022475" cy="976313"/>
          </a:xfrm>
          <a:prstGeom prst="ellipse">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1216" name="AutoShape 16">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1217" name="AutoShape 17">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1218" name="Picture 18"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1219" name="AutoShape 1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500"/>
                                  </p:stCondLst>
                                  <p:childTnLst>
                                    <p:set>
                                      <p:cBhvr>
                                        <p:cTn id="6" dur="1" fill="hold">
                                          <p:stCondLst>
                                            <p:cond delay="0"/>
                                          </p:stCondLst>
                                        </p:cTn>
                                        <p:tgtEl>
                                          <p:spTgt spid="51209"/>
                                        </p:tgtEl>
                                        <p:attrNameLst>
                                          <p:attrName>style.visibility</p:attrName>
                                        </p:attrNameLst>
                                      </p:cBhvr>
                                      <p:to>
                                        <p:strVal val="visible"/>
                                      </p:to>
                                    </p:set>
                                    <p:animEffect transition="in" filter="barn(inHorizontal)">
                                      <p:cBhvr>
                                        <p:cTn id="7" dur="500"/>
                                        <p:tgtEl>
                                          <p:spTgt spid="51209"/>
                                        </p:tgtEl>
                                      </p:cBhvr>
                                    </p:animEffect>
                                  </p:childTnLst>
                                </p:cTn>
                              </p:par>
                            </p:childTnLst>
                          </p:cTn>
                        </p:par>
                        <p:par>
                          <p:cTn id="8" fill="hold" nodeType="afterGroup">
                            <p:stCondLst>
                              <p:cond delay="1000"/>
                            </p:stCondLst>
                            <p:childTnLst>
                              <p:par>
                                <p:cTn id="9" presetID="2" presetClass="entr" presetSubtype="4" fill="hold" nodeType="afterEffect">
                                  <p:stCondLst>
                                    <p:cond delay="1000"/>
                                  </p:stCondLst>
                                  <p:childTnLst>
                                    <p:set>
                                      <p:cBhvr>
                                        <p:cTn id="10" dur="1" fill="hold">
                                          <p:stCondLst>
                                            <p:cond delay="0"/>
                                          </p:stCondLst>
                                        </p:cTn>
                                        <p:tgtEl>
                                          <p:spTgt spid="51205"/>
                                        </p:tgtEl>
                                        <p:attrNameLst>
                                          <p:attrName>style.visibility</p:attrName>
                                        </p:attrNameLst>
                                      </p:cBhvr>
                                      <p:to>
                                        <p:strVal val="visible"/>
                                      </p:to>
                                    </p:set>
                                    <p:anim calcmode="lin" valueType="num">
                                      <p:cBhvr additive="base">
                                        <p:cTn id="11" dur="500" fill="hold"/>
                                        <p:tgtEl>
                                          <p:spTgt spid="51205"/>
                                        </p:tgtEl>
                                        <p:attrNameLst>
                                          <p:attrName>ppt_x</p:attrName>
                                        </p:attrNameLst>
                                      </p:cBhvr>
                                      <p:tavLst>
                                        <p:tav tm="0">
                                          <p:val>
                                            <p:strVal val="#ppt_x"/>
                                          </p:val>
                                        </p:tav>
                                        <p:tav tm="100000">
                                          <p:val>
                                            <p:strVal val="#ppt_x"/>
                                          </p:val>
                                        </p:tav>
                                      </p:tavLst>
                                    </p:anim>
                                    <p:anim calcmode="lin" valueType="num">
                                      <p:cBhvr additive="base">
                                        <p:cTn id="12" dur="500" fill="hold"/>
                                        <p:tgtEl>
                                          <p:spTgt spid="5120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500"/>
                            </p:stCondLst>
                            <p:childTnLst>
                              <p:par>
                                <p:cTn id="14" presetID="10" presetClass="entr" presetSubtype="0" fill="hold" grpId="0" nodeType="afterEffect">
                                  <p:stCondLst>
                                    <p:cond delay="500"/>
                                  </p:stCondLst>
                                  <p:childTnLst>
                                    <p:set>
                                      <p:cBhvr>
                                        <p:cTn id="15" dur="1" fill="hold">
                                          <p:stCondLst>
                                            <p:cond delay="0"/>
                                          </p:stCondLst>
                                        </p:cTn>
                                        <p:tgtEl>
                                          <p:spTgt spid="51217"/>
                                        </p:tgtEl>
                                        <p:attrNameLst>
                                          <p:attrName>style.visibility</p:attrName>
                                        </p:attrNameLst>
                                      </p:cBhvr>
                                      <p:to>
                                        <p:strVal val="visible"/>
                                      </p:to>
                                    </p:set>
                                    <p:animEffect transition="in" filter="fade">
                                      <p:cBhvr>
                                        <p:cTn id="16" dur="500"/>
                                        <p:tgtEl>
                                          <p:spTgt spid="51217"/>
                                        </p:tgtEl>
                                      </p:cBhvr>
                                    </p:animEffect>
                                  </p:childTnLst>
                                </p:cTn>
                              </p:par>
                              <p:par>
                                <p:cTn id="17" presetID="10" presetClass="entr" presetSubtype="0" fill="hold" nodeType="withEffect">
                                  <p:stCondLst>
                                    <p:cond delay="500"/>
                                  </p:stCondLst>
                                  <p:childTnLst>
                                    <p:set>
                                      <p:cBhvr>
                                        <p:cTn id="18" dur="1" fill="hold">
                                          <p:stCondLst>
                                            <p:cond delay="0"/>
                                          </p:stCondLst>
                                        </p:cTn>
                                        <p:tgtEl>
                                          <p:spTgt spid="51218"/>
                                        </p:tgtEl>
                                        <p:attrNameLst>
                                          <p:attrName>style.visibility</p:attrName>
                                        </p:attrNameLst>
                                      </p:cBhvr>
                                      <p:to>
                                        <p:strVal val="visible"/>
                                      </p:to>
                                    </p:set>
                                    <p:animEffect transition="in" filter="fade">
                                      <p:cBhvr>
                                        <p:cTn id="19" dur="500"/>
                                        <p:tgtEl>
                                          <p:spTgt spid="5121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1216"/>
                                        </p:tgtEl>
                                        <p:attrNameLst>
                                          <p:attrName>style.visibility</p:attrName>
                                        </p:attrNameLst>
                                      </p:cBhvr>
                                      <p:to>
                                        <p:strVal val="visible"/>
                                      </p:to>
                                    </p:set>
                                    <p:animEffect transition="in" filter="fade">
                                      <p:cBhvr>
                                        <p:cTn id="22" dur="500"/>
                                        <p:tgtEl>
                                          <p:spTgt spid="5121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1219"/>
                                        </p:tgtEl>
                                        <p:attrNameLst>
                                          <p:attrName>style.visibility</p:attrName>
                                        </p:attrNameLst>
                                      </p:cBhvr>
                                      <p:to>
                                        <p:strVal val="visible"/>
                                      </p:to>
                                    </p:set>
                                    <p:animEffect transition="in" filter="fade">
                                      <p:cBhvr>
                                        <p:cTn id="25" dur="500"/>
                                        <p:tgtEl>
                                          <p:spTgt spid="5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16" grpId="0" animBg="1"/>
      <p:bldP spid="51217" grpId="0" animBg="1"/>
      <p:bldP spid="5121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998538"/>
            <a:ext cx="9142413" cy="1143000"/>
          </a:xfrm>
        </p:spPr>
        <p:txBody>
          <a:bodyPr/>
          <a:lstStyle/>
          <a:p>
            <a:r>
              <a:rPr lang="en-AU" altLang="es-CO" sz="4000">
                <a:solidFill>
                  <a:srgbClr val="006699"/>
                </a:solidFill>
              </a:rPr>
              <a:t>Diseñe una presentación consistente</a:t>
            </a:r>
          </a:p>
        </p:txBody>
      </p:sp>
      <p:sp>
        <p:nvSpPr>
          <p:cNvPr id="52227" name="Rectangle 3"/>
          <p:cNvSpPr>
            <a:spLocks noGrp="1" noChangeArrowheads="1"/>
          </p:cNvSpPr>
          <p:nvPr>
            <p:ph type="body" idx="1"/>
          </p:nvPr>
        </p:nvSpPr>
        <p:spPr>
          <a:xfrm>
            <a:off x="611188" y="2754313"/>
            <a:ext cx="8075612" cy="3371850"/>
          </a:xfrm>
        </p:spPr>
        <p:txBody>
          <a:bodyPr/>
          <a:lstStyle/>
          <a:p>
            <a:pPr>
              <a:buClr>
                <a:schemeClr val="tx1"/>
              </a:buClr>
            </a:pPr>
            <a:r>
              <a:rPr lang="en-AU" altLang="es-CO" sz="2400"/>
              <a:t>Las diferencias llaman la atención</a:t>
            </a:r>
          </a:p>
          <a:p>
            <a:r>
              <a:rPr lang="en-AU" altLang="es-CO" sz="2400"/>
              <a:t>Las </a:t>
            </a:r>
            <a:r>
              <a:rPr lang="en-AU" altLang="es-CO" sz="2400">
                <a:solidFill>
                  <a:srgbClr val="33CC33"/>
                </a:solidFill>
                <a:effectLst>
                  <a:outerShdw blurRad="38100" dist="38100" dir="2700000" algn="tl">
                    <a:srgbClr val="C0C0C0"/>
                  </a:outerShdw>
                </a:effectLst>
              </a:rPr>
              <a:t>diferencias </a:t>
            </a:r>
            <a:r>
              <a:rPr lang="en-AU" altLang="es-CO" sz="2400"/>
              <a:t>pueden implicar importancia</a:t>
            </a:r>
          </a:p>
          <a:p>
            <a:r>
              <a:rPr lang="en-AU" altLang="es-CO" sz="2400"/>
              <a:t>Utilice sorpresas para </a:t>
            </a:r>
            <a:r>
              <a:rPr lang="en-AU" altLang="es-CO" sz="2400">
                <a:solidFill>
                  <a:srgbClr val="FF66FF"/>
                </a:solidFill>
                <a:effectLst>
                  <a:outerShdw blurRad="38100" dist="38100" dir="2700000" algn="tl">
                    <a:srgbClr val="C0C0C0"/>
                  </a:outerShdw>
                </a:effectLst>
              </a:rPr>
              <a:t>atraer</a:t>
            </a:r>
            <a:r>
              <a:rPr lang="en-AU" altLang="es-CO" sz="2400">
                <a:solidFill>
                  <a:srgbClr val="CC0000"/>
                </a:solidFill>
              </a:rPr>
              <a:t>,</a:t>
            </a:r>
            <a:r>
              <a:rPr lang="en-AU" altLang="es-CO" sz="2400">
                <a:solidFill>
                  <a:srgbClr val="CC6600"/>
                </a:solidFill>
              </a:rPr>
              <a:t> </a:t>
            </a:r>
            <a:r>
              <a:rPr lang="en-AU" altLang="es-CO" sz="2400"/>
              <a:t>no para distraer</a:t>
            </a:r>
          </a:p>
        </p:txBody>
      </p:sp>
      <p:sp>
        <p:nvSpPr>
          <p:cNvPr id="52228" name="AutoShape 4"/>
          <p:cNvSpPr>
            <a:spLocks noChangeArrowheads="1"/>
          </p:cNvSpPr>
          <p:nvPr/>
        </p:nvSpPr>
        <p:spPr bwMode="auto">
          <a:xfrm>
            <a:off x="3292475" y="3068638"/>
            <a:ext cx="1774825" cy="1557337"/>
          </a:xfrm>
          <a:prstGeom prst="irregularSeal2">
            <a:avLst/>
          </a:prstGeom>
          <a:noFill/>
          <a:ln w="76200">
            <a:solidFill>
              <a:srgbClr val="FF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2229" name="AutoShape 5"/>
          <p:cNvSpPr>
            <a:spLocks noChangeArrowheads="1"/>
          </p:cNvSpPr>
          <p:nvPr/>
        </p:nvSpPr>
        <p:spPr bwMode="auto">
          <a:xfrm rot="215981">
            <a:off x="1106488" y="2776538"/>
            <a:ext cx="2349500" cy="1276350"/>
          </a:xfrm>
          <a:prstGeom prst="star32">
            <a:avLst>
              <a:gd name="adj" fmla="val 37500"/>
            </a:avLst>
          </a:prstGeom>
          <a:noFill/>
          <a:ln w="38100">
            <a:solidFill>
              <a:srgbClr val="33CC33"/>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nvGrpSpPr>
          <p:cNvPr id="52243" name="Group 19"/>
          <p:cNvGrpSpPr>
            <a:grpSpLocks/>
          </p:cNvGrpSpPr>
          <p:nvPr/>
        </p:nvGrpSpPr>
        <p:grpSpPr bwMode="auto">
          <a:xfrm>
            <a:off x="1916113" y="4103688"/>
            <a:ext cx="2206625" cy="2070100"/>
            <a:chOff x="1207" y="2585"/>
            <a:chExt cx="1390" cy="1304"/>
          </a:xfrm>
        </p:grpSpPr>
        <p:sp>
          <p:nvSpPr>
            <p:cNvPr id="52231" name="Text Box 7"/>
            <p:cNvSpPr txBox="1">
              <a:spLocks noChangeArrowheads="1"/>
            </p:cNvSpPr>
            <p:nvPr/>
          </p:nvSpPr>
          <p:spPr bwMode="auto">
            <a:xfrm>
              <a:off x="1247" y="3562"/>
              <a:ext cx="13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TW" sz="2800">
                  <a:solidFill>
                    <a:srgbClr val="FF0000"/>
                  </a:solidFill>
                  <a:latin typeface="Tahoma" pitchFamily="34" charset="0"/>
                  <a:ea typeface="PMingLiU" pitchFamily="18" charset="-120"/>
                </a:rPr>
                <a:t>Esto distrae!</a:t>
              </a:r>
            </a:p>
          </p:txBody>
        </p:sp>
        <p:sp>
          <p:nvSpPr>
            <p:cNvPr id="52232" name="AutoShape 8"/>
            <p:cNvSpPr>
              <a:spLocks noChangeArrowheads="1"/>
            </p:cNvSpPr>
            <p:nvPr/>
          </p:nvSpPr>
          <p:spPr bwMode="auto">
            <a:xfrm>
              <a:off x="1207" y="2585"/>
              <a:ext cx="227" cy="1001"/>
            </a:xfrm>
            <a:prstGeom prst="upArrow">
              <a:avLst>
                <a:gd name="adj1" fmla="val 50000"/>
                <a:gd name="adj2" fmla="val 110242"/>
              </a:avLst>
            </a:prstGeom>
            <a:noFill/>
            <a:ln w="38100">
              <a:solidFill>
                <a:srgbClr val="FF00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2233" name="AutoShape 9"/>
            <p:cNvSpPr>
              <a:spLocks noChangeArrowheads="1"/>
            </p:cNvSpPr>
            <p:nvPr/>
          </p:nvSpPr>
          <p:spPr bwMode="auto">
            <a:xfrm>
              <a:off x="2341" y="2876"/>
              <a:ext cx="243" cy="738"/>
            </a:xfrm>
            <a:prstGeom prst="upArrow">
              <a:avLst>
                <a:gd name="adj1" fmla="val 50000"/>
                <a:gd name="adj2" fmla="val 75926"/>
              </a:avLst>
            </a:prstGeom>
            <a:noFill/>
            <a:ln w="38100">
              <a:solidFill>
                <a:srgbClr val="FF0000"/>
              </a:solidFill>
              <a:miter lim="800000"/>
              <a:headEnd type="none" w="sm" len="sm"/>
              <a:tailEnd type="none" w="sm" len="sm"/>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sp>
        <p:nvSpPr>
          <p:cNvPr id="52244" name="AutoShape 20">
            <a:hlinkClick r:id="" action="ppaction://hlinkshowjump?jump=previousslide"/>
          </p:cNvPr>
          <p:cNvSpPr>
            <a:spLocks noChangeArrowheads="1"/>
          </p:cNvSpPr>
          <p:nvPr/>
        </p:nvSpPr>
        <p:spPr bwMode="auto">
          <a:xfrm flipH="1">
            <a:off x="790098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2246" name="Picture 22"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2247" name="AutoShape 2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22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2228"/>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4" fill="hold" nodeType="afterEffect">
                                  <p:stCondLst>
                                    <p:cond delay="500"/>
                                  </p:stCondLst>
                                  <p:childTnLst>
                                    <p:set>
                                      <p:cBhvr>
                                        <p:cTn id="12" dur="1" fill="hold">
                                          <p:stCondLst>
                                            <p:cond delay="0"/>
                                          </p:stCondLst>
                                        </p:cTn>
                                        <p:tgtEl>
                                          <p:spTgt spid="52243"/>
                                        </p:tgtEl>
                                        <p:attrNameLst>
                                          <p:attrName>style.visibility</p:attrName>
                                        </p:attrNameLst>
                                      </p:cBhvr>
                                      <p:to>
                                        <p:strVal val="visible"/>
                                      </p:to>
                                    </p:set>
                                    <p:anim calcmode="lin" valueType="num">
                                      <p:cBhvr additive="base">
                                        <p:cTn id="13" dur="500" fill="hold"/>
                                        <p:tgtEl>
                                          <p:spTgt spid="52243"/>
                                        </p:tgtEl>
                                        <p:attrNameLst>
                                          <p:attrName>ppt_x</p:attrName>
                                        </p:attrNameLst>
                                      </p:cBhvr>
                                      <p:tavLst>
                                        <p:tav tm="0">
                                          <p:val>
                                            <p:strVal val="#ppt_x"/>
                                          </p:val>
                                        </p:tav>
                                        <p:tav tm="100000">
                                          <p:val>
                                            <p:strVal val="#ppt_x"/>
                                          </p:val>
                                        </p:tav>
                                      </p:tavLst>
                                    </p:anim>
                                    <p:anim calcmode="lin" valueType="num">
                                      <p:cBhvr additive="base">
                                        <p:cTn id="14" dur="500" fill="hold"/>
                                        <p:tgtEl>
                                          <p:spTgt spid="52243"/>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500"/>
                                  </p:stCondLst>
                                  <p:childTnLst>
                                    <p:set>
                                      <p:cBhvr>
                                        <p:cTn id="16" dur="1" fill="hold">
                                          <p:stCondLst>
                                            <p:cond delay="0"/>
                                          </p:stCondLst>
                                        </p:cTn>
                                        <p:tgtEl>
                                          <p:spTgt spid="52246"/>
                                        </p:tgtEl>
                                        <p:attrNameLst>
                                          <p:attrName>style.visibility</p:attrName>
                                        </p:attrNameLst>
                                      </p:cBhvr>
                                      <p:to>
                                        <p:strVal val="visible"/>
                                      </p:to>
                                    </p:set>
                                    <p:animEffect transition="in" filter="fade">
                                      <p:cBhvr>
                                        <p:cTn id="17" dur="500"/>
                                        <p:tgtEl>
                                          <p:spTgt spid="5224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2244"/>
                                        </p:tgtEl>
                                        <p:attrNameLst>
                                          <p:attrName>style.visibility</p:attrName>
                                        </p:attrNameLst>
                                      </p:cBhvr>
                                      <p:to>
                                        <p:strVal val="visible"/>
                                      </p:to>
                                    </p:set>
                                    <p:animEffect transition="in" filter="fade">
                                      <p:cBhvr>
                                        <p:cTn id="20" dur="500"/>
                                        <p:tgtEl>
                                          <p:spTgt spid="5224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52247"/>
                                        </p:tgtEl>
                                        <p:attrNameLst>
                                          <p:attrName>style.visibility</p:attrName>
                                        </p:attrNameLst>
                                      </p:cBhvr>
                                      <p:to>
                                        <p:strVal val="visible"/>
                                      </p:to>
                                    </p:set>
                                    <p:animEffect transition="in" filter="fade">
                                      <p:cBhvr>
                                        <p:cTn id="23" dur="500"/>
                                        <p:tgtEl>
                                          <p:spTgt spid="52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44" grpId="0" animBg="1"/>
      <p:bldP spid="522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1555" name="Rectangle 3"/>
          <p:cNvSpPr>
            <a:spLocks noGrp="1" noChangeArrowheads="1"/>
          </p:cNvSpPr>
          <p:nvPr>
            <p:ph type="title"/>
          </p:nvPr>
        </p:nvSpPr>
        <p:spPr>
          <a:xfrm>
            <a:off x="385763" y="3073400"/>
            <a:ext cx="8229600" cy="1435100"/>
          </a:xfrm>
        </p:spPr>
        <p:txBody>
          <a:bodyPr/>
          <a:lstStyle/>
          <a:p>
            <a:r>
              <a:rPr lang="en-AU" altLang="es-CO">
                <a:solidFill>
                  <a:srgbClr val="006699"/>
                </a:solidFill>
              </a:rPr>
              <a:t>Diseñe una presentación PROGRESIVA</a:t>
            </a:r>
            <a:endParaRPr lang="es-ES" altLang="es-CO">
              <a:solidFill>
                <a:srgbClr val="006699"/>
              </a:solidFill>
            </a:endParaRPr>
          </a:p>
        </p:txBody>
      </p:sp>
      <p:sp>
        <p:nvSpPr>
          <p:cNvPr id="151565" name="AutoShape 13">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51566" name="Picture 14"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51567" name="AutoShape 15">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1565"/>
                                        </p:tgtEl>
                                        <p:attrNameLst>
                                          <p:attrName>style.visibility</p:attrName>
                                        </p:attrNameLst>
                                      </p:cBhvr>
                                      <p:to>
                                        <p:strVal val="visible"/>
                                      </p:to>
                                    </p:set>
                                    <p:animEffect transition="in" filter="fade">
                                      <p:cBhvr>
                                        <p:cTn id="7" dur="500"/>
                                        <p:tgtEl>
                                          <p:spTgt spid="151565"/>
                                        </p:tgtEl>
                                      </p:cBhvr>
                                    </p:animEffect>
                                  </p:childTnLst>
                                </p:cTn>
                              </p:par>
                              <p:par>
                                <p:cTn id="8" presetID="10" presetClass="entr" presetSubtype="0" fill="hold" nodeType="withEffect">
                                  <p:stCondLst>
                                    <p:cond delay="500"/>
                                  </p:stCondLst>
                                  <p:childTnLst>
                                    <p:set>
                                      <p:cBhvr>
                                        <p:cTn id="9" dur="1" fill="hold">
                                          <p:stCondLst>
                                            <p:cond delay="0"/>
                                          </p:stCondLst>
                                        </p:cTn>
                                        <p:tgtEl>
                                          <p:spTgt spid="151566"/>
                                        </p:tgtEl>
                                        <p:attrNameLst>
                                          <p:attrName>style.visibility</p:attrName>
                                        </p:attrNameLst>
                                      </p:cBhvr>
                                      <p:to>
                                        <p:strVal val="visible"/>
                                      </p:to>
                                    </p:set>
                                    <p:animEffect transition="in" filter="fade">
                                      <p:cBhvr>
                                        <p:cTn id="10" dur="500"/>
                                        <p:tgtEl>
                                          <p:spTgt spid="15156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51567"/>
                                        </p:tgtEl>
                                        <p:attrNameLst>
                                          <p:attrName>style.visibility</p:attrName>
                                        </p:attrNameLst>
                                      </p:cBhvr>
                                      <p:to>
                                        <p:strVal val="visible"/>
                                      </p:to>
                                    </p:set>
                                    <p:animEffect transition="in" filter="fade">
                                      <p:cBhvr>
                                        <p:cTn id="13" dur="500"/>
                                        <p:tgtEl>
                                          <p:spTgt spid="151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5" grpId="0" animBg="1"/>
      <p:bldP spid="15156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0" y="1855788"/>
            <a:ext cx="8713788" cy="4859337"/>
          </a:xfrm>
        </p:spPr>
        <p:txBody>
          <a:bodyPr/>
          <a:lstStyle/>
          <a:p>
            <a:pPr algn="just">
              <a:buFontTx/>
              <a:buNone/>
            </a:pPr>
            <a:r>
              <a:rPr lang="es-ES" altLang="zh-TW" sz="2900" b="1">
                <a:ea typeface="PMingLiU" pitchFamily="18" charset="-120"/>
              </a:rPr>
              <a:t>   ¿Por qué Implementar el Aprendizaje Visual?</a:t>
            </a:r>
            <a:r>
              <a:rPr lang="es-ES" altLang="zh-TW" sz="2900">
                <a:ea typeface="PMingLiU" pitchFamily="18" charset="-120"/>
              </a:rPr>
              <a:t> </a:t>
            </a:r>
          </a:p>
          <a:p>
            <a:pPr algn="just">
              <a:buFontTx/>
              <a:buNone/>
            </a:pPr>
            <a:r>
              <a:rPr lang="es-ES" altLang="zh-TW" sz="2900">
                <a:ea typeface="PMingLiU" pitchFamily="18" charset="-120"/>
              </a:rPr>
              <a:t>	Varias investigaciones sugieren que el aprendizaje visual es uno de los mejores métodos para enseñar a pensar, mediante el cual se acostumbran a los estudiantes a procesar, organizar y priorizar nueva información al tiempo que clarifican su pensamiento. Los diagramas visuales revelan patrones, interrelaciones e interdependencias además de estimular el pensamiento creativo. </a:t>
            </a:r>
            <a:endParaRPr lang="en-US" altLang="zh-TW" sz="2900">
              <a:ea typeface="PMingLiU" pitchFamily="18" charset="-120"/>
            </a:endParaRPr>
          </a:p>
        </p:txBody>
      </p:sp>
      <p:sp>
        <p:nvSpPr>
          <p:cNvPr id="173061" name="Text Box 5"/>
          <p:cNvSpPr txBox="1">
            <a:spLocks noChangeArrowheads="1"/>
          </p:cNvSpPr>
          <p:nvPr/>
        </p:nvSpPr>
        <p:spPr bwMode="auto">
          <a:xfrm>
            <a:off x="1376363" y="3338513"/>
            <a:ext cx="6467475" cy="1631950"/>
          </a:xfrm>
          <a:prstGeom prst="rect">
            <a:avLst/>
          </a:prstGeom>
          <a:solidFill>
            <a:schemeClr val="bg1"/>
          </a:solidFill>
          <a:ln w="762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4800" b="1">
                <a:solidFill>
                  <a:srgbClr val="FA4E19"/>
                </a:solidFill>
                <a:latin typeface="Tahoma" pitchFamily="34" charset="0"/>
                <a:ea typeface="PMingLiU" pitchFamily="18" charset="-120"/>
              </a:rPr>
              <a:t>¡Mucha información en una diapositiva!</a:t>
            </a:r>
          </a:p>
        </p:txBody>
      </p:sp>
      <p:sp>
        <p:nvSpPr>
          <p:cNvPr id="173063" name="Rectangle 7"/>
          <p:cNvSpPr>
            <a:spLocks noGrp="1" noChangeArrowheads="1"/>
          </p:cNvSpPr>
          <p:nvPr>
            <p:ph type="title"/>
          </p:nvPr>
        </p:nvSpPr>
        <p:spPr>
          <a:xfrm>
            <a:off x="0" y="328613"/>
            <a:ext cx="9142413" cy="1435100"/>
          </a:xfrm>
          <a:noFill/>
          <a:ln/>
        </p:spPr>
        <p:txBody>
          <a:bodyPr/>
          <a:lstStyle/>
          <a:p>
            <a:r>
              <a:rPr lang="en-AU" altLang="es-CO" sz="4000">
                <a:solidFill>
                  <a:srgbClr val="006699"/>
                </a:solidFill>
              </a:rPr>
              <a:t>Diseñe</a:t>
            </a:r>
            <a:r>
              <a:rPr lang="en-AU" altLang="es-CO" sz="3600"/>
              <a:t> </a:t>
            </a:r>
            <a:r>
              <a:rPr lang="en-AU" altLang="es-CO" sz="4000">
                <a:solidFill>
                  <a:srgbClr val="006699"/>
                </a:solidFill>
              </a:rPr>
              <a:t>una presentación PROGRESIVA</a:t>
            </a:r>
            <a:endParaRPr lang="es-ES" altLang="es-CO" sz="4000">
              <a:solidFill>
                <a:srgbClr val="006699"/>
              </a:solidFill>
            </a:endParaRPr>
          </a:p>
        </p:txBody>
      </p:sp>
      <p:sp>
        <p:nvSpPr>
          <p:cNvPr id="173070" name="AutoShape 14">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73071" name="AutoShape 15">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73072" name="Picture 16"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73073" name="AutoShape 1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73059">
                                            <p:txEl>
                                              <p:pRg st="1" end="1"/>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23" presetClass="entr" presetSubtype="16" fill="hold" grpId="0" nodeType="afterEffect">
                                  <p:stCondLst>
                                    <p:cond delay="1500"/>
                                  </p:stCondLst>
                                  <p:childTnLst>
                                    <p:set>
                                      <p:cBhvr>
                                        <p:cTn id="12" dur="1" fill="hold">
                                          <p:stCondLst>
                                            <p:cond delay="0"/>
                                          </p:stCondLst>
                                        </p:cTn>
                                        <p:tgtEl>
                                          <p:spTgt spid="173061"/>
                                        </p:tgtEl>
                                        <p:attrNameLst>
                                          <p:attrName>style.visibility</p:attrName>
                                        </p:attrNameLst>
                                      </p:cBhvr>
                                      <p:to>
                                        <p:strVal val="visible"/>
                                      </p:to>
                                    </p:set>
                                    <p:anim calcmode="lin" valueType="num">
                                      <p:cBhvr>
                                        <p:cTn id="13" dur="500" fill="hold"/>
                                        <p:tgtEl>
                                          <p:spTgt spid="173061"/>
                                        </p:tgtEl>
                                        <p:attrNameLst>
                                          <p:attrName>ppt_w</p:attrName>
                                        </p:attrNameLst>
                                      </p:cBhvr>
                                      <p:tavLst>
                                        <p:tav tm="0">
                                          <p:val>
                                            <p:fltVal val="0"/>
                                          </p:val>
                                        </p:tav>
                                        <p:tav tm="100000">
                                          <p:val>
                                            <p:strVal val="#ppt_w"/>
                                          </p:val>
                                        </p:tav>
                                      </p:tavLst>
                                    </p:anim>
                                    <p:anim calcmode="lin" valueType="num">
                                      <p:cBhvr>
                                        <p:cTn id="14" dur="500" fill="hold"/>
                                        <p:tgtEl>
                                          <p:spTgt spid="173061"/>
                                        </p:tgtEl>
                                        <p:attrNameLst>
                                          <p:attrName>ppt_h</p:attrName>
                                        </p:attrNameLst>
                                      </p:cBhvr>
                                      <p:tavLst>
                                        <p:tav tm="0">
                                          <p:val>
                                            <p:fltVal val="0"/>
                                          </p:val>
                                        </p:tav>
                                        <p:tav tm="100000">
                                          <p:val>
                                            <p:strVal val="#ppt_h"/>
                                          </p:val>
                                        </p:tav>
                                      </p:tavLst>
                                    </p:anim>
                                  </p:childTnLst>
                                </p:cTn>
                              </p:par>
                            </p:childTnLst>
                          </p:cTn>
                        </p:par>
                        <p:par>
                          <p:cTn id="15" fill="hold" nodeType="afterGroup">
                            <p:stCondLst>
                              <p:cond delay="3500"/>
                            </p:stCondLst>
                            <p:childTnLst>
                              <p:par>
                                <p:cTn id="16" presetID="10" presetClass="entr" presetSubtype="0" fill="hold" grpId="0" nodeType="afterEffect">
                                  <p:stCondLst>
                                    <p:cond delay="500"/>
                                  </p:stCondLst>
                                  <p:childTnLst>
                                    <p:set>
                                      <p:cBhvr>
                                        <p:cTn id="17" dur="1" fill="hold">
                                          <p:stCondLst>
                                            <p:cond delay="0"/>
                                          </p:stCondLst>
                                        </p:cTn>
                                        <p:tgtEl>
                                          <p:spTgt spid="173071"/>
                                        </p:tgtEl>
                                        <p:attrNameLst>
                                          <p:attrName>style.visibility</p:attrName>
                                        </p:attrNameLst>
                                      </p:cBhvr>
                                      <p:to>
                                        <p:strVal val="visible"/>
                                      </p:to>
                                    </p:set>
                                    <p:animEffect transition="in" filter="fade">
                                      <p:cBhvr>
                                        <p:cTn id="18" dur="500"/>
                                        <p:tgtEl>
                                          <p:spTgt spid="173071"/>
                                        </p:tgtEl>
                                      </p:cBhvr>
                                    </p:animEffect>
                                  </p:childTnLst>
                                </p:cTn>
                              </p:par>
                              <p:par>
                                <p:cTn id="19" presetID="10" presetClass="entr" presetSubtype="0" fill="hold" nodeType="withEffect">
                                  <p:stCondLst>
                                    <p:cond delay="500"/>
                                  </p:stCondLst>
                                  <p:childTnLst>
                                    <p:set>
                                      <p:cBhvr>
                                        <p:cTn id="20" dur="1" fill="hold">
                                          <p:stCondLst>
                                            <p:cond delay="0"/>
                                          </p:stCondLst>
                                        </p:cTn>
                                        <p:tgtEl>
                                          <p:spTgt spid="173072"/>
                                        </p:tgtEl>
                                        <p:attrNameLst>
                                          <p:attrName>style.visibility</p:attrName>
                                        </p:attrNameLst>
                                      </p:cBhvr>
                                      <p:to>
                                        <p:strVal val="visible"/>
                                      </p:to>
                                    </p:set>
                                    <p:animEffect transition="in" filter="fade">
                                      <p:cBhvr>
                                        <p:cTn id="21" dur="500"/>
                                        <p:tgtEl>
                                          <p:spTgt spid="173072"/>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3070"/>
                                        </p:tgtEl>
                                        <p:attrNameLst>
                                          <p:attrName>style.visibility</p:attrName>
                                        </p:attrNameLst>
                                      </p:cBhvr>
                                      <p:to>
                                        <p:strVal val="visible"/>
                                      </p:to>
                                    </p:set>
                                    <p:animEffect transition="in" filter="fade">
                                      <p:cBhvr>
                                        <p:cTn id="24" dur="500"/>
                                        <p:tgtEl>
                                          <p:spTgt spid="173070"/>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73073"/>
                                        </p:tgtEl>
                                        <p:attrNameLst>
                                          <p:attrName>style.visibility</p:attrName>
                                        </p:attrNameLst>
                                      </p:cBhvr>
                                      <p:to>
                                        <p:strVal val="visible"/>
                                      </p:to>
                                    </p:set>
                                    <p:animEffect transition="in" filter="fade">
                                      <p:cBhvr>
                                        <p:cTn id="27" dur="500"/>
                                        <p:tgtEl>
                                          <p:spTgt spid="17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allAtOnce"/>
      <p:bldP spid="173061" grpId="0" animBg="1" autoUpdateAnimBg="0"/>
      <p:bldP spid="173070" grpId="0" animBg="1"/>
      <p:bldP spid="173071" grpId="0" animBg="1"/>
      <p:bldP spid="17307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614363" y="3068638"/>
            <a:ext cx="7772400" cy="2881312"/>
          </a:xfrm>
        </p:spPr>
        <p:txBody>
          <a:bodyPr/>
          <a:lstStyle/>
          <a:p>
            <a:pPr>
              <a:lnSpc>
                <a:spcPct val="105000"/>
              </a:lnSpc>
              <a:buClr>
                <a:schemeClr val="tx1"/>
              </a:buClr>
            </a:pPr>
            <a:r>
              <a:rPr lang="es-ES" altLang="zh-TW" sz="2400">
                <a:ea typeface="PMingLiU" pitchFamily="18" charset="-120"/>
              </a:rPr>
              <a:t>Enseña a pensar</a:t>
            </a:r>
            <a:r>
              <a:rPr lang="en-US" altLang="zh-TW" sz="2400">
                <a:ea typeface="PMingLiU" pitchFamily="18" charset="-120"/>
              </a:rPr>
              <a:t> </a:t>
            </a:r>
          </a:p>
          <a:p>
            <a:pPr>
              <a:lnSpc>
                <a:spcPct val="105000"/>
              </a:lnSpc>
              <a:spcBef>
                <a:spcPct val="0"/>
              </a:spcBef>
            </a:pPr>
            <a:r>
              <a:rPr lang="es-ES" altLang="zh-TW" sz="2400">
                <a:ea typeface="PMingLiU" pitchFamily="18" charset="-120"/>
              </a:rPr>
              <a:t>Enseña a procesar, organizar y priorizar nueva información </a:t>
            </a:r>
          </a:p>
          <a:p>
            <a:pPr>
              <a:lnSpc>
                <a:spcPct val="105000"/>
              </a:lnSpc>
              <a:spcBef>
                <a:spcPct val="0"/>
              </a:spcBef>
            </a:pPr>
            <a:r>
              <a:rPr lang="es-ES" altLang="zh-TW" sz="2400">
                <a:ea typeface="PMingLiU" pitchFamily="18" charset="-120"/>
              </a:rPr>
              <a:t>Clarifica el pensamiento</a:t>
            </a:r>
          </a:p>
          <a:p>
            <a:pPr>
              <a:lnSpc>
                <a:spcPct val="105000"/>
              </a:lnSpc>
              <a:spcBef>
                <a:spcPct val="0"/>
              </a:spcBef>
            </a:pPr>
            <a:r>
              <a:rPr lang="es-ES" altLang="zh-TW" sz="2400">
                <a:ea typeface="PMingLiU" pitchFamily="18" charset="-120"/>
              </a:rPr>
              <a:t>Revela patrones, interrelaciones e interdependencias</a:t>
            </a:r>
          </a:p>
          <a:p>
            <a:pPr>
              <a:lnSpc>
                <a:spcPct val="105000"/>
              </a:lnSpc>
              <a:spcBef>
                <a:spcPct val="0"/>
              </a:spcBef>
            </a:pPr>
            <a:r>
              <a:rPr lang="es-ES" altLang="zh-TW" sz="2400">
                <a:ea typeface="PMingLiU" pitchFamily="18" charset="-120"/>
              </a:rPr>
              <a:t>Estimula el pensamiento creativo. </a:t>
            </a:r>
          </a:p>
        </p:txBody>
      </p:sp>
      <p:sp>
        <p:nvSpPr>
          <p:cNvPr id="174083" name="Text Box 3"/>
          <p:cNvSpPr txBox="1">
            <a:spLocks noChangeArrowheads="1"/>
          </p:cNvSpPr>
          <p:nvPr/>
        </p:nvSpPr>
        <p:spPr bwMode="auto">
          <a:xfrm>
            <a:off x="88900" y="3071813"/>
            <a:ext cx="5492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a:endParaRPr kumimoji="1" lang="es-CO" altLang="es-CO" sz="2400">
              <a:latin typeface="Tahoma" pitchFamily="34" charset="0"/>
              <a:ea typeface="PMingLiU" pitchFamily="18" charset="-120"/>
            </a:endParaRPr>
          </a:p>
        </p:txBody>
      </p:sp>
      <p:sp>
        <p:nvSpPr>
          <p:cNvPr id="174084" name="Text Box 4"/>
          <p:cNvSpPr txBox="1">
            <a:spLocks noChangeArrowheads="1"/>
          </p:cNvSpPr>
          <p:nvPr/>
        </p:nvSpPr>
        <p:spPr bwMode="auto">
          <a:xfrm>
            <a:off x="0" y="1412875"/>
            <a:ext cx="91424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zh-TW" sz="4400">
                <a:latin typeface="Tahoma" pitchFamily="34" charset="0"/>
                <a:ea typeface="PMingLiU" pitchFamily="18" charset="-120"/>
              </a:rPr>
              <a:t>¿Por qué implementar el Aprendizaje Visual?</a:t>
            </a:r>
            <a:endParaRPr lang="en-US" altLang="zh-TW" sz="4400">
              <a:latin typeface="Tahoma" pitchFamily="34" charset="0"/>
              <a:ea typeface="PMingLiU" pitchFamily="18" charset="-120"/>
            </a:endParaRPr>
          </a:p>
        </p:txBody>
      </p:sp>
      <p:sp>
        <p:nvSpPr>
          <p:cNvPr id="174086" name="Text Box 6"/>
          <p:cNvSpPr txBox="1">
            <a:spLocks noChangeArrowheads="1"/>
          </p:cNvSpPr>
          <p:nvPr/>
        </p:nvSpPr>
        <p:spPr bwMode="auto">
          <a:xfrm>
            <a:off x="1244600" y="3114675"/>
            <a:ext cx="6477000" cy="1631950"/>
          </a:xfrm>
          <a:prstGeom prst="rect">
            <a:avLst/>
          </a:prstGeom>
          <a:solidFill>
            <a:schemeClr val="bg1"/>
          </a:solidFill>
          <a:ln w="762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4800" b="1">
                <a:solidFill>
                  <a:srgbClr val="FA4E19"/>
                </a:solidFill>
                <a:latin typeface="Tahoma" pitchFamily="34" charset="0"/>
                <a:ea typeface="PMingLiU" pitchFamily="18" charset="-120"/>
              </a:rPr>
              <a:t>Progresivo y al grano</a:t>
            </a:r>
          </a:p>
        </p:txBody>
      </p:sp>
      <p:sp>
        <p:nvSpPr>
          <p:cNvPr id="174093" name="AutoShape 13">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74094" name="AutoShape 14">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74095" name="Picture 15" descr="Imagen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74096" name="AutoShape 16">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7408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74082">
                                            <p:txEl>
                                              <p:pRg st="0" end="0"/>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174082">
                                            <p:txEl>
                                              <p:pRg st="1" end="1"/>
                                            </p:txEl>
                                          </p:spTgt>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1000"/>
                                  </p:stCondLst>
                                  <p:childTnLst>
                                    <p:set>
                                      <p:cBhvr>
                                        <p:cTn id="15" dur="1" fill="hold">
                                          <p:stCondLst>
                                            <p:cond delay="0"/>
                                          </p:stCondLst>
                                        </p:cTn>
                                        <p:tgtEl>
                                          <p:spTgt spid="174082">
                                            <p:txEl>
                                              <p:pRg st="2" end="2"/>
                                            </p:txEl>
                                          </p:spTgt>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grpId="0" nodeType="afterEffect">
                                  <p:stCondLst>
                                    <p:cond delay="1000"/>
                                  </p:stCondLst>
                                  <p:childTnLst>
                                    <p:set>
                                      <p:cBhvr>
                                        <p:cTn id="18" dur="1" fill="hold">
                                          <p:stCondLst>
                                            <p:cond delay="0"/>
                                          </p:stCondLst>
                                        </p:cTn>
                                        <p:tgtEl>
                                          <p:spTgt spid="174082">
                                            <p:txEl>
                                              <p:pRg st="3" end="3"/>
                                            </p:txEl>
                                          </p:spTgt>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grpId="0" nodeType="afterEffect">
                                  <p:stCondLst>
                                    <p:cond delay="1000"/>
                                  </p:stCondLst>
                                  <p:childTnLst>
                                    <p:set>
                                      <p:cBhvr>
                                        <p:cTn id="21" dur="1" fill="hold">
                                          <p:stCondLst>
                                            <p:cond delay="0"/>
                                          </p:stCondLst>
                                        </p:cTn>
                                        <p:tgtEl>
                                          <p:spTgt spid="174082">
                                            <p:txEl>
                                              <p:pRg st="4" end="4"/>
                                            </p:txEl>
                                          </p:spTgt>
                                        </p:tgtEl>
                                        <p:attrNameLst>
                                          <p:attrName>style.visibility</p:attrName>
                                        </p:attrNameLst>
                                      </p:cBhvr>
                                      <p:to>
                                        <p:strVal val="visible"/>
                                      </p:to>
                                    </p:set>
                                  </p:childTnLst>
                                </p:cTn>
                              </p:par>
                            </p:childTnLst>
                          </p:cTn>
                        </p:par>
                        <p:par>
                          <p:cTn id="22" fill="hold" nodeType="afterGroup">
                            <p:stCondLst>
                              <p:cond delay="5500"/>
                            </p:stCondLst>
                            <p:childTnLst>
                              <p:par>
                                <p:cTn id="23" presetID="23" presetClass="entr" presetSubtype="16" fill="hold" grpId="0" nodeType="afterEffect">
                                  <p:stCondLst>
                                    <p:cond delay="1500"/>
                                  </p:stCondLst>
                                  <p:childTnLst>
                                    <p:set>
                                      <p:cBhvr>
                                        <p:cTn id="24" dur="1" fill="hold">
                                          <p:stCondLst>
                                            <p:cond delay="0"/>
                                          </p:stCondLst>
                                        </p:cTn>
                                        <p:tgtEl>
                                          <p:spTgt spid="174086"/>
                                        </p:tgtEl>
                                        <p:attrNameLst>
                                          <p:attrName>style.visibility</p:attrName>
                                        </p:attrNameLst>
                                      </p:cBhvr>
                                      <p:to>
                                        <p:strVal val="visible"/>
                                      </p:to>
                                    </p:set>
                                    <p:anim calcmode="lin" valueType="num">
                                      <p:cBhvr>
                                        <p:cTn id="25" dur="500" fill="hold"/>
                                        <p:tgtEl>
                                          <p:spTgt spid="174086"/>
                                        </p:tgtEl>
                                        <p:attrNameLst>
                                          <p:attrName>ppt_w</p:attrName>
                                        </p:attrNameLst>
                                      </p:cBhvr>
                                      <p:tavLst>
                                        <p:tav tm="0">
                                          <p:val>
                                            <p:fltVal val="0"/>
                                          </p:val>
                                        </p:tav>
                                        <p:tav tm="100000">
                                          <p:val>
                                            <p:strVal val="#ppt_w"/>
                                          </p:val>
                                        </p:tav>
                                      </p:tavLst>
                                    </p:anim>
                                    <p:anim calcmode="lin" valueType="num">
                                      <p:cBhvr>
                                        <p:cTn id="26" dur="500" fill="hold"/>
                                        <p:tgtEl>
                                          <p:spTgt spid="17408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7500"/>
                            </p:stCondLst>
                            <p:childTnLst>
                              <p:par>
                                <p:cTn id="28" presetID="10" presetClass="entr" presetSubtype="0" fill="hold" grpId="0" nodeType="afterEffect">
                                  <p:stCondLst>
                                    <p:cond delay="500"/>
                                  </p:stCondLst>
                                  <p:childTnLst>
                                    <p:set>
                                      <p:cBhvr>
                                        <p:cTn id="29" dur="1" fill="hold">
                                          <p:stCondLst>
                                            <p:cond delay="0"/>
                                          </p:stCondLst>
                                        </p:cTn>
                                        <p:tgtEl>
                                          <p:spTgt spid="174094"/>
                                        </p:tgtEl>
                                        <p:attrNameLst>
                                          <p:attrName>style.visibility</p:attrName>
                                        </p:attrNameLst>
                                      </p:cBhvr>
                                      <p:to>
                                        <p:strVal val="visible"/>
                                      </p:to>
                                    </p:set>
                                    <p:animEffect transition="in" filter="fade">
                                      <p:cBhvr>
                                        <p:cTn id="30" dur="500"/>
                                        <p:tgtEl>
                                          <p:spTgt spid="174094"/>
                                        </p:tgtEl>
                                      </p:cBhvr>
                                    </p:animEffect>
                                  </p:childTnLst>
                                </p:cTn>
                              </p:par>
                              <p:par>
                                <p:cTn id="31" presetID="10" presetClass="entr" presetSubtype="0" fill="hold" nodeType="withEffect">
                                  <p:stCondLst>
                                    <p:cond delay="500"/>
                                  </p:stCondLst>
                                  <p:childTnLst>
                                    <p:set>
                                      <p:cBhvr>
                                        <p:cTn id="32" dur="1" fill="hold">
                                          <p:stCondLst>
                                            <p:cond delay="0"/>
                                          </p:stCondLst>
                                        </p:cTn>
                                        <p:tgtEl>
                                          <p:spTgt spid="174095"/>
                                        </p:tgtEl>
                                        <p:attrNameLst>
                                          <p:attrName>style.visibility</p:attrName>
                                        </p:attrNameLst>
                                      </p:cBhvr>
                                      <p:to>
                                        <p:strVal val="visible"/>
                                      </p:to>
                                    </p:set>
                                    <p:animEffect transition="in" filter="fade">
                                      <p:cBhvr>
                                        <p:cTn id="33" dur="500"/>
                                        <p:tgtEl>
                                          <p:spTgt spid="17409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74093"/>
                                        </p:tgtEl>
                                        <p:attrNameLst>
                                          <p:attrName>style.visibility</p:attrName>
                                        </p:attrNameLst>
                                      </p:cBhvr>
                                      <p:to>
                                        <p:strVal val="visible"/>
                                      </p:to>
                                    </p:set>
                                    <p:animEffect transition="in" filter="fade">
                                      <p:cBhvr>
                                        <p:cTn id="36" dur="500"/>
                                        <p:tgtEl>
                                          <p:spTgt spid="17409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74096"/>
                                        </p:tgtEl>
                                        <p:attrNameLst>
                                          <p:attrName>style.visibility</p:attrName>
                                        </p:attrNameLst>
                                      </p:cBhvr>
                                      <p:to>
                                        <p:strVal val="visible"/>
                                      </p:to>
                                    </p:set>
                                    <p:animEffect transition="in" filter="fade">
                                      <p:cBhvr>
                                        <p:cTn id="39" dur="500"/>
                                        <p:tgtEl>
                                          <p:spTgt spid="174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p:bldP spid="174084" grpId="0"/>
      <p:bldP spid="174086" grpId="0" animBg="1" autoUpdateAnimBg="0"/>
      <p:bldP spid="174093" grpId="0" animBg="1"/>
      <p:bldP spid="174094" grpId="0" animBg="1"/>
      <p:bldP spid="1740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2" name="Picture 32" descr="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0"/>
            <a:ext cx="4541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34" name="Line 34"/>
          <p:cNvSpPr>
            <a:spLocks noChangeShapeType="1"/>
          </p:cNvSpPr>
          <p:nvPr/>
        </p:nvSpPr>
        <p:spPr bwMode="auto">
          <a:xfrm flipH="1" flipV="1">
            <a:off x="1871663" y="638175"/>
            <a:ext cx="2386012" cy="10350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35" name="Text Box 35"/>
          <p:cNvSpPr txBox="1">
            <a:spLocks noChangeArrowheads="1"/>
          </p:cNvSpPr>
          <p:nvPr/>
        </p:nvSpPr>
        <p:spPr bwMode="auto">
          <a:xfrm>
            <a:off x="747713" y="406400"/>
            <a:ext cx="1574800" cy="366713"/>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Aorta</a:t>
            </a:r>
            <a:endParaRPr lang="es-ES" altLang="es-CO">
              <a:latin typeface="Tahoma" pitchFamily="34" charset="0"/>
            </a:endParaRPr>
          </a:p>
        </p:txBody>
      </p:sp>
      <p:sp>
        <p:nvSpPr>
          <p:cNvPr id="102436" name="Line 36"/>
          <p:cNvSpPr>
            <a:spLocks noChangeShapeType="1"/>
          </p:cNvSpPr>
          <p:nvPr/>
        </p:nvSpPr>
        <p:spPr bwMode="auto">
          <a:xfrm>
            <a:off x="6551613" y="2933700"/>
            <a:ext cx="1035050" cy="3159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37" name="Line 37"/>
          <p:cNvSpPr>
            <a:spLocks noChangeShapeType="1"/>
          </p:cNvSpPr>
          <p:nvPr/>
        </p:nvSpPr>
        <p:spPr bwMode="auto">
          <a:xfrm flipV="1">
            <a:off x="6732588" y="3609975"/>
            <a:ext cx="809625" cy="444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38" name="Text Box 38"/>
          <p:cNvSpPr txBox="1">
            <a:spLocks noChangeArrowheads="1"/>
          </p:cNvSpPr>
          <p:nvPr/>
        </p:nvSpPr>
        <p:spPr bwMode="auto">
          <a:xfrm>
            <a:off x="7407275" y="3148013"/>
            <a:ext cx="1574800"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Venas pulmonares</a:t>
            </a:r>
            <a:endParaRPr lang="es-ES" altLang="es-CO">
              <a:latin typeface="Tahoma" pitchFamily="34" charset="0"/>
            </a:endParaRPr>
          </a:p>
        </p:txBody>
      </p:sp>
      <p:sp>
        <p:nvSpPr>
          <p:cNvPr id="102439" name="Line 39"/>
          <p:cNvSpPr>
            <a:spLocks noChangeShapeType="1"/>
          </p:cNvSpPr>
          <p:nvPr/>
        </p:nvSpPr>
        <p:spPr bwMode="auto">
          <a:xfrm flipH="1">
            <a:off x="1285875" y="1538288"/>
            <a:ext cx="21161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40" name="Text Box 40"/>
          <p:cNvSpPr txBox="1">
            <a:spLocks noChangeArrowheads="1"/>
          </p:cNvSpPr>
          <p:nvPr/>
        </p:nvSpPr>
        <p:spPr bwMode="auto">
          <a:xfrm>
            <a:off x="250825" y="954088"/>
            <a:ext cx="1243013"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 cava superior</a:t>
            </a:r>
            <a:endParaRPr lang="es-ES" altLang="es-CO">
              <a:latin typeface="Tahoma" pitchFamily="34" charset="0"/>
            </a:endParaRPr>
          </a:p>
        </p:txBody>
      </p:sp>
      <p:sp>
        <p:nvSpPr>
          <p:cNvPr id="102441" name="Line 41"/>
          <p:cNvSpPr>
            <a:spLocks noChangeShapeType="1"/>
          </p:cNvSpPr>
          <p:nvPr/>
        </p:nvSpPr>
        <p:spPr bwMode="auto">
          <a:xfrm flipH="1" flipV="1">
            <a:off x="1062038" y="2393950"/>
            <a:ext cx="184467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42" name="Text Box 42"/>
          <p:cNvSpPr txBox="1">
            <a:spLocks noChangeArrowheads="1"/>
          </p:cNvSpPr>
          <p:nvPr/>
        </p:nvSpPr>
        <p:spPr bwMode="auto">
          <a:xfrm>
            <a:off x="115888" y="1719263"/>
            <a:ext cx="1243012"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Arteria pulmonar</a:t>
            </a:r>
            <a:endParaRPr lang="es-ES" altLang="es-CO">
              <a:latin typeface="Tahoma" pitchFamily="34" charset="0"/>
            </a:endParaRPr>
          </a:p>
        </p:txBody>
      </p:sp>
      <p:sp>
        <p:nvSpPr>
          <p:cNvPr id="102443" name="Line 43"/>
          <p:cNvSpPr>
            <a:spLocks noChangeShapeType="1"/>
          </p:cNvSpPr>
          <p:nvPr/>
        </p:nvSpPr>
        <p:spPr bwMode="auto">
          <a:xfrm flipH="1">
            <a:off x="1466850" y="6084888"/>
            <a:ext cx="233997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44" name="Text Box 44"/>
          <p:cNvSpPr txBox="1">
            <a:spLocks noChangeArrowheads="1"/>
          </p:cNvSpPr>
          <p:nvPr/>
        </p:nvSpPr>
        <p:spPr bwMode="auto">
          <a:xfrm>
            <a:off x="314325" y="5667375"/>
            <a:ext cx="1243013"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 cava inferior</a:t>
            </a:r>
            <a:endParaRPr lang="es-ES" altLang="es-CO">
              <a:latin typeface="Tahoma" pitchFamily="34" charset="0"/>
            </a:endParaRPr>
          </a:p>
        </p:txBody>
      </p:sp>
      <p:sp>
        <p:nvSpPr>
          <p:cNvPr id="102447" name="Line 47"/>
          <p:cNvSpPr>
            <a:spLocks noChangeShapeType="1"/>
          </p:cNvSpPr>
          <p:nvPr/>
        </p:nvSpPr>
        <p:spPr bwMode="auto">
          <a:xfrm>
            <a:off x="3536950" y="819150"/>
            <a:ext cx="4184650" cy="4048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48" name="Text Box 48"/>
          <p:cNvSpPr txBox="1">
            <a:spLocks noChangeArrowheads="1"/>
          </p:cNvSpPr>
          <p:nvPr/>
        </p:nvSpPr>
        <p:spPr bwMode="auto">
          <a:xfrm>
            <a:off x="7542213" y="752475"/>
            <a:ext cx="1330325" cy="119062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 braqio-cefálica izquierda</a:t>
            </a:r>
            <a:endParaRPr lang="es-ES" altLang="es-CO">
              <a:latin typeface="Tahoma" pitchFamily="34" charset="0"/>
            </a:endParaRPr>
          </a:p>
        </p:txBody>
      </p:sp>
      <p:sp>
        <p:nvSpPr>
          <p:cNvPr id="102449" name="Line 49"/>
          <p:cNvSpPr>
            <a:spLocks noChangeShapeType="1"/>
          </p:cNvSpPr>
          <p:nvPr/>
        </p:nvSpPr>
        <p:spPr bwMode="auto">
          <a:xfrm flipV="1">
            <a:off x="5607050" y="4689475"/>
            <a:ext cx="189071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50" name="Text Box 50"/>
          <p:cNvSpPr txBox="1">
            <a:spLocks noChangeArrowheads="1"/>
          </p:cNvSpPr>
          <p:nvPr/>
        </p:nvSpPr>
        <p:spPr bwMode="auto">
          <a:xfrm>
            <a:off x="7497763" y="4373563"/>
            <a:ext cx="1304925"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Ventrículo izquierdo</a:t>
            </a:r>
            <a:endParaRPr lang="es-ES" altLang="es-CO">
              <a:latin typeface="Tahoma" pitchFamily="34" charset="0"/>
            </a:endParaRPr>
          </a:p>
        </p:txBody>
      </p:sp>
      <p:sp>
        <p:nvSpPr>
          <p:cNvPr id="102451" name="Line 51"/>
          <p:cNvSpPr>
            <a:spLocks noChangeShapeType="1"/>
          </p:cNvSpPr>
          <p:nvPr/>
        </p:nvSpPr>
        <p:spPr bwMode="auto">
          <a:xfrm flipH="1" flipV="1">
            <a:off x="1466850" y="4643438"/>
            <a:ext cx="3105150" cy="460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52" name="Text Box 52"/>
          <p:cNvSpPr txBox="1">
            <a:spLocks noChangeArrowheads="1"/>
          </p:cNvSpPr>
          <p:nvPr/>
        </p:nvSpPr>
        <p:spPr bwMode="auto">
          <a:xfrm>
            <a:off x="71438" y="4373563"/>
            <a:ext cx="1304925"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Ventrículo derecho</a:t>
            </a:r>
            <a:endParaRPr lang="es-ES" altLang="es-CO">
              <a:latin typeface="Tahoma" pitchFamily="34" charset="0"/>
            </a:endParaRPr>
          </a:p>
        </p:txBody>
      </p:sp>
      <p:sp>
        <p:nvSpPr>
          <p:cNvPr id="102453" name="Text Box 53"/>
          <p:cNvSpPr txBox="1">
            <a:spLocks noChangeArrowheads="1"/>
          </p:cNvSpPr>
          <p:nvPr/>
        </p:nvSpPr>
        <p:spPr bwMode="auto">
          <a:xfrm>
            <a:off x="1736725" y="2838450"/>
            <a:ext cx="6467475" cy="1631950"/>
          </a:xfrm>
          <a:prstGeom prst="rect">
            <a:avLst/>
          </a:prstGeom>
          <a:solidFill>
            <a:schemeClr val="bg1"/>
          </a:solidFill>
          <a:ln w="762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4800" b="1">
                <a:solidFill>
                  <a:srgbClr val="FA4E19"/>
                </a:solidFill>
                <a:latin typeface="Tahoma" pitchFamily="34" charset="0"/>
                <a:ea typeface="PMingLiU" pitchFamily="18" charset="-120"/>
              </a:rPr>
              <a:t>¡Mucha información en una imagen!</a:t>
            </a:r>
          </a:p>
        </p:txBody>
      </p:sp>
      <p:sp>
        <p:nvSpPr>
          <p:cNvPr id="102460" name="AutoShape 6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02461" name="AutoShape 6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02462" name="Picture 62"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02463" name="AutoShape 6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02453"/>
                                        </p:tgtEl>
                                        <p:attrNameLst>
                                          <p:attrName>style.visibility</p:attrName>
                                        </p:attrNameLst>
                                      </p:cBhvr>
                                      <p:to>
                                        <p:strVal val="visible"/>
                                      </p:to>
                                    </p:set>
                                  </p:childTnLst>
                                </p:cTn>
                              </p:par>
                            </p:childTnLst>
                          </p:cTn>
                        </p:par>
                        <p:par>
                          <p:cTn id="7" fill="hold" nodeType="afterGroup">
                            <p:stCondLst>
                              <p:cond delay="1500"/>
                            </p:stCondLst>
                            <p:childTnLst>
                              <p:par>
                                <p:cTn id="8" presetID="10" presetClass="entr" presetSubtype="0" fill="hold" grpId="0" nodeType="afterEffect">
                                  <p:stCondLst>
                                    <p:cond delay="500"/>
                                  </p:stCondLst>
                                  <p:childTnLst>
                                    <p:set>
                                      <p:cBhvr>
                                        <p:cTn id="9" dur="1" fill="hold">
                                          <p:stCondLst>
                                            <p:cond delay="0"/>
                                          </p:stCondLst>
                                        </p:cTn>
                                        <p:tgtEl>
                                          <p:spTgt spid="102461"/>
                                        </p:tgtEl>
                                        <p:attrNameLst>
                                          <p:attrName>style.visibility</p:attrName>
                                        </p:attrNameLst>
                                      </p:cBhvr>
                                      <p:to>
                                        <p:strVal val="visible"/>
                                      </p:to>
                                    </p:set>
                                    <p:animEffect transition="in" filter="fade">
                                      <p:cBhvr>
                                        <p:cTn id="10" dur="500"/>
                                        <p:tgtEl>
                                          <p:spTgt spid="102461"/>
                                        </p:tgtEl>
                                      </p:cBhvr>
                                    </p:animEffect>
                                  </p:childTnLst>
                                </p:cTn>
                              </p:par>
                              <p:par>
                                <p:cTn id="11" presetID="10" presetClass="entr" presetSubtype="0" fill="hold" nodeType="withEffect">
                                  <p:stCondLst>
                                    <p:cond delay="500"/>
                                  </p:stCondLst>
                                  <p:childTnLst>
                                    <p:set>
                                      <p:cBhvr>
                                        <p:cTn id="12" dur="1" fill="hold">
                                          <p:stCondLst>
                                            <p:cond delay="0"/>
                                          </p:stCondLst>
                                        </p:cTn>
                                        <p:tgtEl>
                                          <p:spTgt spid="102462"/>
                                        </p:tgtEl>
                                        <p:attrNameLst>
                                          <p:attrName>style.visibility</p:attrName>
                                        </p:attrNameLst>
                                      </p:cBhvr>
                                      <p:to>
                                        <p:strVal val="visible"/>
                                      </p:to>
                                    </p:set>
                                    <p:animEffect transition="in" filter="fade">
                                      <p:cBhvr>
                                        <p:cTn id="13" dur="500"/>
                                        <p:tgtEl>
                                          <p:spTgt spid="10246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2460"/>
                                        </p:tgtEl>
                                        <p:attrNameLst>
                                          <p:attrName>style.visibility</p:attrName>
                                        </p:attrNameLst>
                                      </p:cBhvr>
                                      <p:to>
                                        <p:strVal val="visible"/>
                                      </p:to>
                                    </p:set>
                                    <p:animEffect transition="in" filter="fade">
                                      <p:cBhvr>
                                        <p:cTn id="16" dur="500"/>
                                        <p:tgtEl>
                                          <p:spTgt spid="10246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02463"/>
                                        </p:tgtEl>
                                        <p:attrNameLst>
                                          <p:attrName>style.visibility</p:attrName>
                                        </p:attrNameLst>
                                      </p:cBhvr>
                                      <p:to>
                                        <p:strVal val="visible"/>
                                      </p:to>
                                    </p:set>
                                    <p:animEffect transition="in" filter="fade">
                                      <p:cBhvr>
                                        <p:cTn id="19" dur="500"/>
                                        <p:tgtEl>
                                          <p:spTgt spid="102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3" grpId="0" animBg="1"/>
      <p:bldP spid="102460" grpId="0" animBg="1"/>
      <p:bldP spid="102461" grpId="0" animBg="1"/>
      <p:bldP spid="10246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765175"/>
            <a:ext cx="8002587" cy="1150938"/>
          </a:xfrm>
        </p:spPr>
        <p:txBody>
          <a:bodyPr/>
          <a:lstStyle/>
          <a:p>
            <a:r>
              <a:rPr lang="en-AU" altLang="es-CO"/>
              <a:t>Haga el texto grande</a:t>
            </a:r>
          </a:p>
        </p:txBody>
      </p:sp>
      <p:sp>
        <p:nvSpPr>
          <p:cNvPr id="6149" name="Rectangle 5"/>
          <p:cNvSpPr>
            <a:spLocks noGrp="1" noChangeArrowheads="1"/>
          </p:cNvSpPr>
          <p:nvPr>
            <p:ph type="body" idx="1"/>
          </p:nvPr>
        </p:nvSpPr>
        <p:spPr>
          <a:xfrm>
            <a:off x="468313" y="2636838"/>
            <a:ext cx="8218487" cy="3417887"/>
          </a:xfrm>
        </p:spPr>
        <p:txBody>
          <a:bodyPr/>
          <a:lstStyle/>
          <a:p>
            <a:r>
              <a:rPr lang="en-AU" altLang="es-CO" sz="1200"/>
              <a:t>Esto es Tahoma 12</a:t>
            </a:r>
          </a:p>
          <a:p>
            <a:r>
              <a:rPr lang="en-AU" altLang="es-CO" sz="1800"/>
              <a:t>Esto es Tahoma 18</a:t>
            </a:r>
          </a:p>
          <a:p>
            <a:r>
              <a:rPr lang="en-AU" altLang="es-CO" sz="2400"/>
              <a:t>Esto es Tahoma 24</a:t>
            </a:r>
          </a:p>
          <a:p>
            <a:r>
              <a:rPr lang="en-AU" altLang="es-CO"/>
              <a:t>Esto es Tahoma 32</a:t>
            </a:r>
          </a:p>
          <a:p>
            <a:r>
              <a:rPr lang="en-AU" altLang="es-CO" sz="3600"/>
              <a:t>Esto es Tahoma 36</a:t>
            </a:r>
          </a:p>
          <a:p>
            <a:r>
              <a:rPr lang="en-AU" altLang="es-CO" sz="4400"/>
              <a:t>Esto es Tahoma 44</a:t>
            </a:r>
            <a:endParaRPr lang="es-ES" altLang="es-CO" sz="4400"/>
          </a:p>
        </p:txBody>
      </p:sp>
      <p:sp>
        <p:nvSpPr>
          <p:cNvPr id="6162" name="AutoShape 18">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6163" name="AutoShape 19">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6164" name="Picture 20"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6165" name="AutoShape 21">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50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barn(inHorizontal)">
                                      <p:cBhvr>
                                        <p:cTn id="7" dur="500"/>
                                        <p:tgtEl>
                                          <p:spTgt spid="6149">
                                            <p:txEl>
                                              <p:pRg st="0" end="0"/>
                                            </p:txEl>
                                          </p:spTgt>
                                        </p:tgtEl>
                                      </p:cBhvr>
                                    </p:animEffect>
                                  </p:childTnLst>
                                </p:cTn>
                              </p:par>
                            </p:childTnLst>
                          </p:cTn>
                        </p:par>
                        <p:par>
                          <p:cTn id="8" fill="hold" nodeType="afterGroup">
                            <p:stCondLst>
                              <p:cond delay="1000"/>
                            </p:stCondLst>
                            <p:childTnLst>
                              <p:par>
                                <p:cTn id="9" presetID="16" presetClass="entr" presetSubtype="26" fill="hold" grpId="0" nodeType="afterEffect">
                                  <p:stCondLst>
                                    <p:cond delay="500"/>
                                  </p:stCondLst>
                                  <p:childTnLst>
                                    <p:set>
                                      <p:cBhvr>
                                        <p:cTn id="10" dur="1" fill="hold">
                                          <p:stCondLst>
                                            <p:cond delay="0"/>
                                          </p:stCondLst>
                                        </p:cTn>
                                        <p:tgtEl>
                                          <p:spTgt spid="6149">
                                            <p:txEl>
                                              <p:pRg st="1" end="1"/>
                                            </p:txEl>
                                          </p:spTgt>
                                        </p:tgtEl>
                                        <p:attrNameLst>
                                          <p:attrName>style.visibility</p:attrName>
                                        </p:attrNameLst>
                                      </p:cBhvr>
                                      <p:to>
                                        <p:strVal val="visible"/>
                                      </p:to>
                                    </p:set>
                                    <p:animEffect transition="in" filter="barn(inHorizontal)">
                                      <p:cBhvr>
                                        <p:cTn id="11" dur="500"/>
                                        <p:tgtEl>
                                          <p:spTgt spid="6149">
                                            <p:txEl>
                                              <p:pRg st="1" end="1"/>
                                            </p:txEl>
                                          </p:spTgt>
                                        </p:tgtEl>
                                      </p:cBhvr>
                                    </p:animEffect>
                                  </p:childTnLst>
                                </p:cTn>
                              </p:par>
                            </p:childTnLst>
                          </p:cTn>
                        </p:par>
                        <p:par>
                          <p:cTn id="12" fill="hold" nodeType="afterGroup">
                            <p:stCondLst>
                              <p:cond delay="2000"/>
                            </p:stCondLst>
                            <p:childTnLst>
                              <p:par>
                                <p:cTn id="13" presetID="16" presetClass="entr" presetSubtype="26" fill="hold" grpId="0" nodeType="afterEffect">
                                  <p:stCondLst>
                                    <p:cond delay="500"/>
                                  </p:stCondLst>
                                  <p:childTnLst>
                                    <p:set>
                                      <p:cBhvr>
                                        <p:cTn id="14" dur="1" fill="hold">
                                          <p:stCondLst>
                                            <p:cond delay="0"/>
                                          </p:stCondLst>
                                        </p:cTn>
                                        <p:tgtEl>
                                          <p:spTgt spid="6149">
                                            <p:txEl>
                                              <p:pRg st="2" end="2"/>
                                            </p:txEl>
                                          </p:spTgt>
                                        </p:tgtEl>
                                        <p:attrNameLst>
                                          <p:attrName>style.visibility</p:attrName>
                                        </p:attrNameLst>
                                      </p:cBhvr>
                                      <p:to>
                                        <p:strVal val="visible"/>
                                      </p:to>
                                    </p:set>
                                    <p:animEffect transition="in" filter="barn(inHorizontal)">
                                      <p:cBhvr>
                                        <p:cTn id="15" dur="500"/>
                                        <p:tgtEl>
                                          <p:spTgt spid="6149">
                                            <p:txEl>
                                              <p:pRg st="2" end="2"/>
                                            </p:txEl>
                                          </p:spTgt>
                                        </p:tgtEl>
                                      </p:cBhvr>
                                    </p:animEffect>
                                  </p:childTnLst>
                                </p:cTn>
                              </p:par>
                            </p:childTnLst>
                          </p:cTn>
                        </p:par>
                        <p:par>
                          <p:cTn id="16" fill="hold" nodeType="afterGroup">
                            <p:stCondLst>
                              <p:cond delay="3000"/>
                            </p:stCondLst>
                            <p:childTnLst>
                              <p:par>
                                <p:cTn id="17" presetID="16" presetClass="entr" presetSubtype="26" fill="hold" grpId="0" nodeType="afterEffect">
                                  <p:stCondLst>
                                    <p:cond delay="500"/>
                                  </p:stCondLst>
                                  <p:childTnLst>
                                    <p:set>
                                      <p:cBhvr>
                                        <p:cTn id="18" dur="1" fill="hold">
                                          <p:stCondLst>
                                            <p:cond delay="0"/>
                                          </p:stCondLst>
                                        </p:cTn>
                                        <p:tgtEl>
                                          <p:spTgt spid="6149">
                                            <p:txEl>
                                              <p:pRg st="3" end="3"/>
                                            </p:txEl>
                                          </p:spTgt>
                                        </p:tgtEl>
                                        <p:attrNameLst>
                                          <p:attrName>style.visibility</p:attrName>
                                        </p:attrNameLst>
                                      </p:cBhvr>
                                      <p:to>
                                        <p:strVal val="visible"/>
                                      </p:to>
                                    </p:set>
                                    <p:animEffect transition="in" filter="barn(inHorizontal)">
                                      <p:cBhvr>
                                        <p:cTn id="19" dur="500"/>
                                        <p:tgtEl>
                                          <p:spTgt spid="6149">
                                            <p:txEl>
                                              <p:pRg st="3" end="3"/>
                                            </p:txEl>
                                          </p:spTgt>
                                        </p:tgtEl>
                                      </p:cBhvr>
                                    </p:animEffect>
                                  </p:childTnLst>
                                </p:cTn>
                              </p:par>
                            </p:childTnLst>
                          </p:cTn>
                        </p:par>
                        <p:par>
                          <p:cTn id="20" fill="hold" nodeType="afterGroup">
                            <p:stCondLst>
                              <p:cond delay="4000"/>
                            </p:stCondLst>
                            <p:childTnLst>
                              <p:par>
                                <p:cTn id="21" presetID="16" presetClass="entr" presetSubtype="26" fill="hold" grpId="0" nodeType="afterEffect">
                                  <p:stCondLst>
                                    <p:cond delay="500"/>
                                  </p:stCondLst>
                                  <p:childTnLst>
                                    <p:set>
                                      <p:cBhvr>
                                        <p:cTn id="22" dur="1" fill="hold">
                                          <p:stCondLst>
                                            <p:cond delay="0"/>
                                          </p:stCondLst>
                                        </p:cTn>
                                        <p:tgtEl>
                                          <p:spTgt spid="6149">
                                            <p:txEl>
                                              <p:pRg st="4" end="4"/>
                                            </p:txEl>
                                          </p:spTgt>
                                        </p:tgtEl>
                                        <p:attrNameLst>
                                          <p:attrName>style.visibility</p:attrName>
                                        </p:attrNameLst>
                                      </p:cBhvr>
                                      <p:to>
                                        <p:strVal val="visible"/>
                                      </p:to>
                                    </p:set>
                                    <p:animEffect transition="in" filter="barn(inHorizontal)">
                                      <p:cBhvr>
                                        <p:cTn id="23" dur="500"/>
                                        <p:tgtEl>
                                          <p:spTgt spid="6149">
                                            <p:txEl>
                                              <p:pRg st="4" end="4"/>
                                            </p:txEl>
                                          </p:spTgt>
                                        </p:tgtEl>
                                      </p:cBhvr>
                                    </p:animEffect>
                                  </p:childTnLst>
                                </p:cTn>
                              </p:par>
                            </p:childTnLst>
                          </p:cTn>
                        </p:par>
                        <p:par>
                          <p:cTn id="24" fill="hold" nodeType="afterGroup">
                            <p:stCondLst>
                              <p:cond delay="5000"/>
                            </p:stCondLst>
                            <p:childTnLst>
                              <p:par>
                                <p:cTn id="25" presetID="16" presetClass="entr" presetSubtype="26" fill="hold" grpId="0" nodeType="afterEffect">
                                  <p:stCondLst>
                                    <p:cond delay="500"/>
                                  </p:stCondLst>
                                  <p:childTnLst>
                                    <p:set>
                                      <p:cBhvr>
                                        <p:cTn id="26" dur="1" fill="hold">
                                          <p:stCondLst>
                                            <p:cond delay="0"/>
                                          </p:stCondLst>
                                        </p:cTn>
                                        <p:tgtEl>
                                          <p:spTgt spid="6149">
                                            <p:txEl>
                                              <p:pRg st="5" end="5"/>
                                            </p:txEl>
                                          </p:spTgt>
                                        </p:tgtEl>
                                        <p:attrNameLst>
                                          <p:attrName>style.visibility</p:attrName>
                                        </p:attrNameLst>
                                      </p:cBhvr>
                                      <p:to>
                                        <p:strVal val="visible"/>
                                      </p:to>
                                    </p:set>
                                    <p:animEffect transition="in" filter="barn(inHorizontal)">
                                      <p:cBhvr>
                                        <p:cTn id="27" dur="500"/>
                                        <p:tgtEl>
                                          <p:spTgt spid="6149">
                                            <p:txEl>
                                              <p:pRg st="5" end="5"/>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6163"/>
                                        </p:tgtEl>
                                        <p:attrNameLst>
                                          <p:attrName>style.visibility</p:attrName>
                                        </p:attrNameLst>
                                      </p:cBhvr>
                                      <p:to>
                                        <p:strVal val="visible"/>
                                      </p:to>
                                    </p:set>
                                    <p:animEffect transition="in" filter="fade">
                                      <p:cBhvr>
                                        <p:cTn id="31" dur="500"/>
                                        <p:tgtEl>
                                          <p:spTgt spid="6163"/>
                                        </p:tgtEl>
                                      </p:cBhvr>
                                    </p:animEffect>
                                  </p:childTnLst>
                                </p:cTn>
                              </p:par>
                              <p:par>
                                <p:cTn id="32" presetID="10" presetClass="entr" presetSubtype="0" fill="hold" nodeType="withEffect">
                                  <p:stCondLst>
                                    <p:cond delay="500"/>
                                  </p:stCondLst>
                                  <p:childTnLst>
                                    <p:set>
                                      <p:cBhvr>
                                        <p:cTn id="33" dur="1" fill="hold">
                                          <p:stCondLst>
                                            <p:cond delay="0"/>
                                          </p:stCondLst>
                                        </p:cTn>
                                        <p:tgtEl>
                                          <p:spTgt spid="6164"/>
                                        </p:tgtEl>
                                        <p:attrNameLst>
                                          <p:attrName>style.visibility</p:attrName>
                                        </p:attrNameLst>
                                      </p:cBhvr>
                                      <p:to>
                                        <p:strVal val="visible"/>
                                      </p:to>
                                    </p:set>
                                    <p:animEffect transition="in" filter="fade">
                                      <p:cBhvr>
                                        <p:cTn id="34" dur="500"/>
                                        <p:tgtEl>
                                          <p:spTgt spid="616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162"/>
                                        </p:tgtEl>
                                        <p:attrNameLst>
                                          <p:attrName>style.visibility</p:attrName>
                                        </p:attrNameLst>
                                      </p:cBhvr>
                                      <p:to>
                                        <p:strVal val="visible"/>
                                      </p:to>
                                    </p:set>
                                    <p:animEffect transition="in" filter="fade">
                                      <p:cBhvr>
                                        <p:cTn id="37" dur="500"/>
                                        <p:tgtEl>
                                          <p:spTgt spid="616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65"/>
                                        </p:tgtEl>
                                        <p:attrNameLst>
                                          <p:attrName>style.visibility</p:attrName>
                                        </p:attrNameLst>
                                      </p:cBhvr>
                                      <p:to>
                                        <p:strVal val="visible"/>
                                      </p:to>
                                    </p:set>
                                    <p:animEffect transition="in" filter="fade">
                                      <p:cBhvr>
                                        <p:cTn id="40"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P spid="6162" grpId="0" animBg="1"/>
      <p:bldP spid="6163" grpId="0" animBg="1"/>
      <p:bldP spid="616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9" name="Picture 3" descr="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0"/>
            <a:ext cx="4541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93538" name="Text Box 2"/>
          <p:cNvSpPr txBox="1">
            <a:spLocks noChangeArrowheads="1"/>
          </p:cNvSpPr>
          <p:nvPr/>
        </p:nvSpPr>
        <p:spPr bwMode="auto">
          <a:xfrm>
            <a:off x="2411413" y="2838450"/>
            <a:ext cx="4524375" cy="1631950"/>
          </a:xfrm>
          <a:prstGeom prst="rect">
            <a:avLst/>
          </a:prstGeom>
          <a:solidFill>
            <a:schemeClr val="bg1"/>
          </a:solidFill>
          <a:ln w="76200">
            <a:solidFill>
              <a:srgbClr val="FF66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4800" b="1">
                <a:solidFill>
                  <a:srgbClr val="FA4E19"/>
                </a:solidFill>
                <a:latin typeface="Tahoma" pitchFamily="34" charset="0"/>
                <a:ea typeface="PMingLiU" pitchFamily="18" charset="-120"/>
              </a:rPr>
              <a:t>Progresivo y al grano</a:t>
            </a:r>
          </a:p>
        </p:txBody>
      </p:sp>
      <p:sp>
        <p:nvSpPr>
          <p:cNvPr id="193540" name="Line 4"/>
          <p:cNvSpPr>
            <a:spLocks noChangeShapeType="1"/>
          </p:cNvSpPr>
          <p:nvPr/>
        </p:nvSpPr>
        <p:spPr bwMode="auto">
          <a:xfrm flipH="1" flipV="1">
            <a:off x="1871663" y="638175"/>
            <a:ext cx="2386012" cy="10350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41" name="Text Box 5"/>
          <p:cNvSpPr txBox="1">
            <a:spLocks noChangeArrowheads="1"/>
          </p:cNvSpPr>
          <p:nvPr/>
        </p:nvSpPr>
        <p:spPr bwMode="auto">
          <a:xfrm>
            <a:off x="747713" y="406400"/>
            <a:ext cx="1574800" cy="366713"/>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Aorta</a:t>
            </a:r>
            <a:endParaRPr lang="es-ES" altLang="es-CO">
              <a:latin typeface="Tahoma" pitchFamily="34" charset="0"/>
            </a:endParaRPr>
          </a:p>
        </p:txBody>
      </p:sp>
      <p:sp>
        <p:nvSpPr>
          <p:cNvPr id="193542" name="Line 6"/>
          <p:cNvSpPr>
            <a:spLocks noChangeShapeType="1"/>
          </p:cNvSpPr>
          <p:nvPr/>
        </p:nvSpPr>
        <p:spPr bwMode="auto">
          <a:xfrm>
            <a:off x="6551613" y="2933700"/>
            <a:ext cx="1035050" cy="3159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43" name="Line 7"/>
          <p:cNvSpPr>
            <a:spLocks noChangeShapeType="1"/>
          </p:cNvSpPr>
          <p:nvPr/>
        </p:nvSpPr>
        <p:spPr bwMode="auto">
          <a:xfrm flipV="1">
            <a:off x="6732588" y="3609975"/>
            <a:ext cx="809625" cy="444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44" name="Text Box 8"/>
          <p:cNvSpPr txBox="1">
            <a:spLocks noChangeArrowheads="1"/>
          </p:cNvSpPr>
          <p:nvPr/>
        </p:nvSpPr>
        <p:spPr bwMode="auto">
          <a:xfrm>
            <a:off x="7407275" y="3148013"/>
            <a:ext cx="1574800"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Venas pulmonares</a:t>
            </a:r>
            <a:endParaRPr lang="es-ES" altLang="es-CO">
              <a:latin typeface="Tahoma" pitchFamily="34" charset="0"/>
            </a:endParaRPr>
          </a:p>
        </p:txBody>
      </p:sp>
      <p:sp>
        <p:nvSpPr>
          <p:cNvPr id="193545" name="Line 9"/>
          <p:cNvSpPr>
            <a:spLocks noChangeShapeType="1"/>
          </p:cNvSpPr>
          <p:nvPr/>
        </p:nvSpPr>
        <p:spPr bwMode="auto">
          <a:xfrm flipH="1">
            <a:off x="1285875" y="1538288"/>
            <a:ext cx="21161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46" name="Text Box 10"/>
          <p:cNvSpPr txBox="1">
            <a:spLocks noChangeArrowheads="1"/>
          </p:cNvSpPr>
          <p:nvPr/>
        </p:nvSpPr>
        <p:spPr bwMode="auto">
          <a:xfrm>
            <a:off x="250825" y="954088"/>
            <a:ext cx="1243013"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 cava superior</a:t>
            </a:r>
            <a:endParaRPr lang="es-ES" altLang="es-CO">
              <a:latin typeface="Tahoma" pitchFamily="34" charset="0"/>
            </a:endParaRPr>
          </a:p>
        </p:txBody>
      </p:sp>
      <p:sp>
        <p:nvSpPr>
          <p:cNvPr id="193547" name="Line 11"/>
          <p:cNvSpPr>
            <a:spLocks noChangeShapeType="1"/>
          </p:cNvSpPr>
          <p:nvPr/>
        </p:nvSpPr>
        <p:spPr bwMode="auto">
          <a:xfrm flipH="1" flipV="1">
            <a:off x="1062038" y="2393950"/>
            <a:ext cx="184467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48" name="Text Box 12"/>
          <p:cNvSpPr txBox="1">
            <a:spLocks noChangeArrowheads="1"/>
          </p:cNvSpPr>
          <p:nvPr/>
        </p:nvSpPr>
        <p:spPr bwMode="auto">
          <a:xfrm>
            <a:off x="115888" y="1719263"/>
            <a:ext cx="1243012"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Arteria pulmonar</a:t>
            </a:r>
            <a:endParaRPr lang="es-ES" altLang="es-CO">
              <a:latin typeface="Tahoma" pitchFamily="34" charset="0"/>
            </a:endParaRPr>
          </a:p>
        </p:txBody>
      </p:sp>
      <p:sp>
        <p:nvSpPr>
          <p:cNvPr id="193549" name="Line 13"/>
          <p:cNvSpPr>
            <a:spLocks noChangeShapeType="1"/>
          </p:cNvSpPr>
          <p:nvPr/>
        </p:nvSpPr>
        <p:spPr bwMode="auto">
          <a:xfrm flipH="1">
            <a:off x="1466850" y="6084888"/>
            <a:ext cx="233997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50" name="Text Box 14"/>
          <p:cNvSpPr txBox="1">
            <a:spLocks noChangeArrowheads="1"/>
          </p:cNvSpPr>
          <p:nvPr/>
        </p:nvSpPr>
        <p:spPr bwMode="auto">
          <a:xfrm>
            <a:off x="314325" y="5667375"/>
            <a:ext cx="1243013"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 cava inferior</a:t>
            </a:r>
            <a:endParaRPr lang="es-ES" altLang="es-CO">
              <a:latin typeface="Tahoma" pitchFamily="34" charset="0"/>
            </a:endParaRPr>
          </a:p>
        </p:txBody>
      </p:sp>
      <p:sp>
        <p:nvSpPr>
          <p:cNvPr id="193551" name="Line 15"/>
          <p:cNvSpPr>
            <a:spLocks noChangeShapeType="1"/>
          </p:cNvSpPr>
          <p:nvPr/>
        </p:nvSpPr>
        <p:spPr bwMode="auto">
          <a:xfrm>
            <a:off x="3536950" y="819150"/>
            <a:ext cx="4184650" cy="584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52" name="Text Box 16"/>
          <p:cNvSpPr txBox="1">
            <a:spLocks noChangeArrowheads="1"/>
          </p:cNvSpPr>
          <p:nvPr/>
        </p:nvSpPr>
        <p:spPr bwMode="auto">
          <a:xfrm>
            <a:off x="7542213" y="889000"/>
            <a:ext cx="1330325" cy="119062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Vena braqio-cefálica izquierda</a:t>
            </a:r>
            <a:endParaRPr lang="es-ES" altLang="es-CO">
              <a:latin typeface="Tahoma" pitchFamily="34" charset="0"/>
            </a:endParaRPr>
          </a:p>
        </p:txBody>
      </p:sp>
      <p:sp>
        <p:nvSpPr>
          <p:cNvPr id="193553" name="Line 17"/>
          <p:cNvSpPr>
            <a:spLocks noChangeShapeType="1"/>
          </p:cNvSpPr>
          <p:nvPr/>
        </p:nvSpPr>
        <p:spPr bwMode="auto">
          <a:xfrm flipV="1">
            <a:off x="5607050" y="4689475"/>
            <a:ext cx="189071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54" name="Text Box 18"/>
          <p:cNvSpPr txBox="1">
            <a:spLocks noChangeArrowheads="1"/>
          </p:cNvSpPr>
          <p:nvPr/>
        </p:nvSpPr>
        <p:spPr bwMode="auto">
          <a:xfrm>
            <a:off x="7497763" y="4373563"/>
            <a:ext cx="1304925"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Ventrículo izquierdo</a:t>
            </a:r>
            <a:endParaRPr lang="es-ES" altLang="es-CO">
              <a:latin typeface="Tahoma" pitchFamily="34" charset="0"/>
            </a:endParaRPr>
          </a:p>
        </p:txBody>
      </p:sp>
      <p:sp>
        <p:nvSpPr>
          <p:cNvPr id="193555" name="Line 19"/>
          <p:cNvSpPr>
            <a:spLocks noChangeShapeType="1"/>
          </p:cNvSpPr>
          <p:nvPr/>
        </p:nvSpPr>
        <p:spPr bwMode="auto">
          <a:xfrm flipH="1" flipV="1">
            <a:off x="1466850" y="4643438"/>
            <a:ext cx="3105150" cy="460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3556" name="Text Box 20"/>
          <p:cNvSpPr txBox="1">
            <a:spLocks noChangeArrowheads="1"/>
          </p:cNvSpPr>
          <p:nvPr/>
        </p:nvSpPr>
        <p:spPr bwMode="auto">
          <a:xfrm>
            <a:off x="71438" y="4373563"/>
            <a:ext cx="1304925" cy="64135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O" altLang="es-CO">
                <a:latin typeface="Tahoma" pitchFamily="34" charset="0"/>
              </a:rPr>
              <a:t>Ventrículo derecho</a:t>
            </a:r>
            <a:endParaRPr lang="es-ES" altLang="es-CO">
              <a:latin typeface="Tahoma" pitchFamily="34" charset="0"/>
            </a:endParaRPr>
          </a:p>
        </p:txBody>
      </p:sp>
      <p:sp>
        <p:nvSpPr>
          <p:cNvPr id="193565" name="AutoShape 29">
            <a:hlinkClick r:id="" action="ppaction://hlinkshowjump?jump=previousslide"/>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3567" name="Picture 31"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3568" name="AutoShape 32">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935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935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9354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93546"/>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93547"/>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193548"/>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9355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93556"/>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9354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93550"/>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93551"/>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93552"/>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93542"/>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93543"/>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93544"/>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93553"/>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193554"/>
                                        </p:tgtEl>
                                        <p:attrNameLst>
                                          <p:attrName>style.visibility</p:attrName>
                                        </p:attrNameLst>
                                      </p:cBhvr>
                                      <p:to>
                                        <p:strVal val="visible"/>
                                      </p:to>
                                    </p:set>
                                  </p:childTnLst>
                                </p:cTn>
                              </p:par>
                            </p:childTnLst>
                          </p:cTn>
                        </p:par>
                        <p:par>
                          <p:cTn id="55" fill="hold" nodeType="afterGroup">
                            <p:stCondLst>
                              <p:cond delay="8500"/>
                            </p:stCondLst>
                            <p:childTnLst>
                              <p:par>
                                <p:cTn id="56" presetID="1" presetClass="entr" presetSubtype="0" fill="hold" grpId="0" nodeType="afterEffect">
                                  <p:stCondLst>
                                    <p:cond delay="1500"/>
                                  </p:stCondLst>
                                  <p:childTnLst>
                                    <p:set>
                                      <p:cBhvr>
                                        <p:cTn id="57" dur="1" fill="hold">
                                          <p:stCondLst>
                                            <p:cond delay="0"/>
                                          </p:stCondLst>
                                        </p:cTn>
                                        <p:tgtEl>
                                          <p:spTgt spid="193538"/>
                                        </p:tgtEl>
                                        <p:attrNameLst>
                                          <p:attrName>style.visibility</p:attrName>
                                        </p:attrNameLst>
                                      </p:cBhvr>
                                      <p:to>
                                        <p:strVal val="visible"/>
                                      </p:to>
                                    </p:set>
                                  </p:childTnLst>
                                </p:cTn>
                              </p:par>
                              <p:par>
                                <p:cTn id="58" presetID="10" presetClass="entr" presetSubtype="0" fill="hold" nodeType="withEffect">
                                  <p:stCondLst>
                                    <p:cond delay="500"/>
                                  </p:stCondLst>
                                  <p:childTnLst>
                                    <p:set>
                                      <p:cBhvr>
                                        <p:cTn id="59" dur="1" fill="hold">
                                          <p:stCondLst>
                                            <p:cond delay="0"/>
                                          </p:stCondLst>
                                        </p:cTn>
                                        <p:tgtEl>
                                          <p:spTgt spid="193567"/>
                                        </p:tgtEl>
                                        <p:attrNameLst>
                                          <p:attrName>style.visibility</p:attrName>
                                        </p:attrNameLst>
                                      </p:cBhvr>
                                      <p:to>
                                        <p:strVal val="visible"/>
                                      </p:to>
                                    </p:set>
                                    <p:animEffect transition="in" filter="fade">
                                      <p:cBhvr>
                                        <p:cTn id="60" dur="500"/>
                                        <p:tgtEl>
                                          <p:spTgt spid="193567"/>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93565"/>
                                        </p:tgtEl>
                                        <p:attrNameLst>
                                          <p:attrName>style.visibility</p:attrName>
                                        </p:attrNameLst>
                                      </p:cBhvr>
                                      <p:to>
                                        <p:strVal val="visible"/>
                                      </p:to>
                                    </p:set>
                                    <p:animEffect transition="in" filter="fade">
                                      <p:cBhvr>
                                        <p:cTn id="63" dur="500"/>
                                        <p:tgtEl>
                                          <p:spTgt spid="193565"/>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93568"/>
                                        </p:tgtEl>
                                        <p:attrNameLst>
                                          <p:attrName>style.visibility</p:attrName>
                                        </p:attrNameLst>
                                      </p:cBhvr>
                                      <p:to>
                                        <p:strVal val="visible"/>
                                      </p:to>
                                    </p:set>
                                    <p:animEffect transition="in" filter="fade">
                                      <p:cBhvr>
                                        <p:cTn id="66" dur="500"/>
                                        <p:tgtEl>
                                          <p:spTgt spid="19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nimBg="1"/>
      <p:bldP spid="193540" grpId="0" animBg="1"/>
      <p:bldP spid="193541" grpId="0"/>
      <p:bldP spid="193542" grpId="0" animBg="1"/>
      <p:bldP spid="193543" grpId="0" animBg="1"/>
      <p:bldP spid="193544" grpId="0"/>
      <p:bldP spid="193545" grpId="0" animBg="1"/>
      <p:bldP spid="193546" grpId="0"/>
      <p:bldP spid="193547" grpId="0" animBg="1"/>
      <p:bldP spid="193548" grpId="0"/>
      <p:bldP spid="193549" grpId="0" animBg="1"/>
      <p:bldP spid="193550" grpId="0"/>
      <p:bldP spid="193551" grpId="0" animBg="1"/>
      <p:bldP spid="193552" grpId="0"/>
      <p:bldP spid="193553" grpId="0" animBg="1"/>
      <p:bldP spid="193554" grpId="0"/>
      <p:bldP spid="193555" grpId="0" animBg="1"/>
      <p:bldP spid="193556" grpId="0"/>
      <p:bldP spid="193565" grpId="0" animBg="1"/>
      <p:bldP spid="19356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53250" name="Rectangle 2"/>
          <p:cNvSpPr>
            <a:spLocks noGrp="1" noChangeArrowheads="1"/>
          </p:cNvSpPr>
          <p:nvPr>
            <p:ph type="title"/>
          </p:nvPr>
        </p:nvSpPr>
        <p:spPr>
          <a:xfrm>
            <a:off x="395288" y="954088"/>
            <a:ext cx="8229600" cy="1143000"/>
          </a:xfrm>
        </p:spPr>
        <p:txBody>
          <a:bodyPr/>
          <a:lstStyle/>
          <a:p>
            <a:r>
              <a:rPr lang="en-AU" altLang="es-CO">
                <a:solidFill>
                  <a:srgbClr val="006699"/>
                </a:solidFill>
              </a:rPr>
              <a:t>En resumen</a:t>
            </a:r>
          </a:p>
        </p:txBody>
      </p:sp>
      <p:sp>
        <p:nvSpPr>
          <p:cNvPr id="53251" name="Rectangle 3"/>
          <p:cNvSpPr>
            <a:spLocks noGrp="1" noChangeArrowheads="1"/>
          </p:cNvSpPr>
          <p:nvPr>
            <p:ph type="body" idx="1"/>
          </p:nvPr>
        </p:nvSpPr>
        <p:spPr>
          <a:xfrm>
            <a:off x="611188" y="2852738"/>
            <a:ext cx="8086725" cy="2952750"/>
          </a:xfrm>
        </p:spPr>
        <p:txBody>
          <a:bodyPr/>
          <a:lstStyle/>
          <a:p>
            <a:r>
              <a:rPr lang="en-AU" altLang="es-CO" sz="2800"/>
              <a:t>Legible</a:t>
            </a:r>
          </a:p>
          <a:p>
            <a:r>
              <a:rPr lang="en-AU" altLang="es-CO" sz="2800"/>
              <a:t>Cuanto menos más… </a:t>
            </a:r>
          </a:p>
          <a:p>
            <a:r>
              <a:rPr lang="en-AU" altLang="es-CO" sz="2800"/>
              <a:t>Didáctica</a:t>
            </a:r>
          </a:p>
          <a:p>
            <a:r>
              <a:rPr lang="en-AU" altLang="es-CO" sz="2800"/>
              <a:t>Consistente</a:t>
            </a:r>
          </a:p>
          <a:p>
            <a:r>
              <a:rPr lang="en-AU" altLang="es-CO" sz="2800"/>
              <a:t>Progresiva</a:t>
            </a:r>
          </a:p>
          <a:p>
            <a:pPr>
              <a:buFontTx/>
              <a:buNone/>
            </a:pPr>
            <a:endParaRPr lang="en-AU" altLang="es-CO" sz="2800"/>
          </a:p>
        </p:txBody>
      </p:sp>
      <p:sp>
        <p:nvSpPr>
          <p:cNvPr id="53260" name="AutoShape 12">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3261" name="Picture 13"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3262"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3251">
                                            <p:txEl>
                                              <p:pRg st="1" end="1"/>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53251">
                                            <p:txEl>
                                              <p:pRg st="3" end="3"/>
                                            </p:txEl>
                                          </p:spTgt>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par>
                          <p:cTn id="19" fill="hold" nodeType="afterGroup">
                            <p:stCondLst>
                              <p:cond delay="5000"/>
                            </p:stCondLst>
                            <p:childTnLst>
                              <p:par>
                                <p:cTn id="20" presetID="10" presetClass="entr" presetSubtype="0" fill="hold" grpId="0" nodeType="afterEffect">
                                  <p:stCondLst>
                                    <p:cond delay="500"/>
                                  </p:stCondLst>
                                  <p:childTnLst>
                                    <p:set>
                                      <p:cBhvr>
                                        <p:cTn id="21" dur="1" fill="hold">
                                          <p:stCondLst>
                                            <p:cond delay="0"/>
                                          </p:stCondLst>
                                        </p:cTn>
                                        <p:tgtEl>
                                          <p:spTgt spid="53260"/>
                                        </p:tgtEl>
                                        <p:attrNameLst>
                                          <p:attrName>style.visibility</p:attrName>
                                        </p:attrNameLst>
                                      </p:cBhvr>
                                      <p:to>
                                        <p:strVal val="visible"/>
                                      </p:to>
                                    </p:set>
                                    <p:animEffect transition="in" filter="fade">
                                      <p:cBhvr>
                                        <p:cTn id="22" dur="500"/>
                                        <p:tgtEl>
                                          <p:spTgt spid="53260"/>
                                        </p:tgtEl>
                                      </p:cBhvr>
                                    </p:animEffect>
                                  </p:childTnLst>
                                </p:cTn>
                              </p:par>
                              <p:par>
                                <p:cTn id="23" presetID="10" presetClass="entr" presetSubtype="0" fill="hold" nodeType="withEffect">
                                  <p:stCondLst>
                                    <p:cond delay="500"/>
                                  </p:stCondLst>
                                  <p:childTnLst>
                                    <p:set>
                                      <p:cBhvr>
                                        <p:cTn id="24" dur="1" fill="hold">
                                          <p:stCondLst>
                                            <p:cond delay="0"/>
                                          </p:stCondLst>
                                        </p:cTn>
                                        <p:tgtEl>
                                          <p:spTgt spid="53261"/>
                                        </p:tgtEl>
                                        <p:attrNameLst>
                                          <p:attrName>style.visibility</p:attrName>
                                        </p:attrNameLst>
                                      </p:cBhvr>
                                      <p:to>
                                        <p:strVal val="visible"/>
                                      </p:to>
                                    </p:set>
                                    <p:animEffect transition="in" filter="fade">
                                      <p:cBhvr>
                                        <p:cTn id="25" dur="500"/>
                                        <p:tgtEl>
                                          <p:spTgt spid="5326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3262"/>
                                        </p:tgtEl>
                                        <p:attrNameLst>
                                          <p:attrName>style.visibility</p:attrName>
                                        </p:attrNameLst>
                                      </p:cBhvr>
                                      <p:to>
                                        <p:strVal val="visible"/>
                                      </p:to>
                                    </p:set>
                                    <p:animEffect transition="in" filter="fade">
                                      <p:cBhvr>
                                        <p:cTn id="28"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3260" grpId="0" animBg="1"/>
      <p:bldP spid="5326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2"/>
          <p:cNvSpPr>
            <a:spLocks noGrp="1" noChangeArrowheads="1"/>
          </p:cNvSpPr>
          <p:nvPr>
            <p:ph type="title"/>
          </p:nvPr>
        </p:nvSpPr>
        <p:spPr>
          <a:xfrm>
            <a:off x="385763" y="954088"/>
            <a:ext cx="8229600" cy="1143000"/>
          </a:xfrm>
        </p:spPr>
        <p:txBody>
          <a:bodyPr/>
          <a:lstStyle/>
          <a:p>
            <a:r>
              <a:rPr lang="en-AU" altLang="es-CO">
                <a:solidFill>
                  <a:srgbClr val="006699"/>
                </a:solidFill>
              </a:rPr>
              <a:t>Palabras finales</a:t>
            </a:r>
          </a:p>
        </p:txBody>
      </p:sp>
      <p:sp>
        <p:nvSpPr>
          <p:cNvPr id="54275" name="Rectangle 3"/>
          <p:cNvSpPr>
            <a:spLocks noGrp="1" noChangeArrowheads="1"/>
          </p:cNvSpPr>
          <p:nvPr>
            <p:ph type="body" idx="1"/>
          </p:nvPr>
        </p:nvSpPr>
        <p:spPr>
          <a:xfrm>
            <a:off x="476250" y="2754313"/>
            <a:ext cx="8229600" cy="2697162"/>
          </a:xfrm>
        </p:spPr>
        <p:txBody>
          <a:bodyPr/>
          <a:lstStyle/>
          <a:p>
            <a:pPr>
              <a:lnSpc>
                <a:spcPct val="75000"/>
              </a:lnSpc>
            </a:pPr>
            <a:r>
              <a:rPr lang="en-AU" altLang="es-CO" sz="2800"/>
              <a:t>La comunicación es la clave</a:t>
            </a:r>
          </a:p>
          <a:p>
            <a:pPr>
              <a:lnSpc>
                <a:spcPct val="75000"/>
              </a:lnSpc>
              <a:buFontTx/>
              <a:buNone/>
            </a:pPr>
            <a:endParaRPr lang="en-AU" altLang="es-CO" sz="2800"/>
          </a:p>
          <a:p>
            <a:pPr>
              <a:lnSpc>
                <a:spcPct val="75000"/>
              </a:lnSpc>
            </a:pPr>
            <a:r>
              <a:rPr lang="en-AU" altLang="es-CO" sz="2800"/>
              <a:t>El texto apoya a la comunicación </a:t>
            </a:r>
          </a:p>
          <a:p>
            <a:pPr>
              <a:lnSpc>
                <a:spcPct val="75000"/>
              </a:lnSpc>
              <a:buFontTx/>
              <a:buNone/>
            </a:pPr>
            <a:endParaRPr lang="en-AU" altLang="es-CO" sz="2800"/>
          </a:p>
          <a:p>
            <a:pPr>
              <a:lnSpc>
                <a:spcPct val="75000"/>
              </a:lnSpc>
            </a:pPr>
            <a:r>
              <a:rPr lang="en-AU" altLang="es-CO" sz="2800"/>
              <a:t>Las imágenes simplifican conceptos complejos</a:t>
            </a:r>
          </a:p>
        </p:txBody>
      </p:sp>
      <p:sp>
        <p:nvSpPr>
          <p:cNvPr id="54283" name="AutoShape 11">
            <a:hlinkClick r:id="" action="ppaction://hlinkshowjump?jump=previousslide"/>
          </p:cNvPr>
          <p:cNvSpPr>
            <a:spLocks noChangeArrowheads="1"/>
          </p:cNvSpPr>
          <p:nvPr/>
        </p:nvSpPr>
        <p:spPr bwMode="auto">
          <a:xfrm flipH="1">
            <a:off x="7407275" y="5959475"/>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4284" name="AutoShape 12">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4285" name="Picture 13"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4286"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4275">
                                            <p:txEl>
                                              <p:pRg st="2" end="2"/>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4275">
                                            <p:txEl>
                                              <p:pRg st="4" end="4"/>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0" presetClass="entr" presetSubtype="0" fill="hold" grpId="0" nodeType="afterEffect">
                                  <p:stCondLst>
                                    <p:cond delay="500"/>
                                  </p:stCondLst>
                                  <p:childTnLst>
                                    <p:set>
                                      <p:cBhvr>
                                        <p:cTn id="15" dur="1" fill="hold">
                                          <p:stCondLst>
                                            <p:cond delay="0"/>
                                          </p:stCondLst>
                                        </p:cTn>
                                        <p:tgtEl>
                                          <p:spTgt spid="54284"/>
                                        </p:tgtEl>
                                        <p:attrNameLst>
                                          <p:attrName>style.visibility</p:attrName>
                                        </p:attrNameLst>
                                      </p:cBhvr>
                                      <p:to>
                                        <p:strVal val="visible"/>
                                      </p:to>
                                    </p:set>
                                    <p:animEffect transition="in" filter="fade">
                                      <p:cBhvr>
                                        <p:cTn id="16" dur="500"/>
                                        <p:tgtEl>
                                          <p:spTgt spid="54284"/>
                                        </p:tgtEl>
                                      </p:cBhvr>
                                    </p:animEffect>
                                  </p:childTnLst>
                                </p:cTn>
                              </p:par>
                              <p:par>
                                <p:cTn id="17" presetID="10" presetClass="entr" presetSubtype="0" fill="hold" nodeType="withEffect">
                                  <p:stCondLst>
                                    <p:cond delay="500"/>
                                  </p:stCondLst>
                                  <p:childTnLst>
                                    <p:set>
                                      <p:cBhvr>
                                        <p:cTn id="18" dur="1" fill="hold">
                                          <p:stCondLst>
                                            <p:cond delay="0"/>
                                          </p:stCondLst>
                                        </p:cTn>
                                        <p:tgtEl>
                                          <p:spTgt spid="54285"/>
                                        </p:tgtEl>
                                        <p:attrNameLst>
                                          <p:attrName>style.visibility</p:attrName>
                                        </p:attrNameLst>
                                      </p:cBhvr>
                                      <p:to>
                                        <p:strVal val="visible"/>
                                      </p:to>
                                    </p:set>
                                    <p:animEffect transition="in" filter="fade">
                                      <p:cBhvr>
                                        <p:cTn id="19" dur="500"/>
                                        <p:tgtEl>
                                          <p:spTgt spid="5428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4283"/>
                                        </p:tgtEl>
                                        <p:attrNameLst>
                                          <p:attrName>style.visibility</p:attrName>
                                        </p:attrNameLst>
                                      </p:cBhvr>
                                      <p:to>
                                        <p:strVal val="visible"/>
                                      </p:to>
                                    </p:set>
                                    <p:animEffect transition="in" filter="fade">
                                      <p:cBhvr>
                                        <p:cTn id="22" dur="500"/>
                                        <p:tgtEl>
                                          <p:spTgt spid="5428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4286"/>
                                        </p:tgtEl>
                                        <p:attrNameLst>
                                          <p:attrName>style.visibility</p:attrName>
                                        </p:attrNameLst>
                                      </p:cBhvr>
                                      <p:to>
                                        <p:strVal val="visible"/>
                                      </p:to>
                                    </p:set>
                                    <p:animEffect transition="in" filter="fade">
                                      <p:cBhvr>
                                        <p:cTn id="25" dur="500"/>
                                        <p:tgtEl>
                                          <p:spTgt spid="5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83" grpId="0" animBg="1"/>
      <p:bldP spid="54284" grpId="0" animBg="1"/>
      <p:bldP spid="5428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95587" name="Rectangle 3"/>
          <p:cNvSpPr>
            <a:spLocks noGrp="1" noChangeArrowheads="1"/>
          </p:cNvSpPr>
          <p:nvPr>
            <p:ph type="title"/>
          </p:nvPr>
        </p:nvSpPr>
        <p:spPr>
          <a:xfrm>
            <a:off x="385763" y="936625"/>
            <a:ext cx="8229600" cy="1143000"/>
          </a:xfrm>
        </p:spPr>
        <p:txBody>
          <a:bodyPr/>
          <a:lstStyle/>
          <a:p>
            <a:r>
              <a:rPr lang="en-AU" altLang="es-CO">
                <a:solidFill>
                  <a:srgbClr val="006699"/>
                </a:solidFill>
              </a:rPr>
              <a:t>Palabras finales</a:t>
            </a:r>
          </a:p>
        </p:txBody>
      </p:sp>
      <p:sp>
        <p:nvSpPr>
          <p:cNvPr id="195588" name="Rectangle 4"/>
          <p:cNvSpPr>
            <a:spLocks noGrp="1" noChangeArrowheads="1"/>
          </p:cNvSpPr>
          <p:nvPr>
            <p:ph type="body" idx="1"/>
          </p:nvPr>
        </p:nvSpPr>
        <p:spPr>
          <a:xfrm>
            <a:off x="476250" y="2708275"/>
            <a:ext cx="8235950" cy="2071688"/>
          </a:xfrm>
        </p:spPr>
        <p:txBody>
          <a:bodyPr/>
          <a:lstStyle/>
          <a:p>
            <a:pPr>
              <a:lnSpc>
                <a:spcPct val="90000"/>
              </a:lnSpc>
            </a:pPr>
            <a:r>
              <a:rPr lang="en-AU" altLang="es-CO" sz="2800"/>
              <a:t>Las animaciones ayudan a explicar relaciones complejas</a:t>
            </a:r>
          </a:p>
          <a:p>
            <a:pPr>
              <a:lnSpc>
                <a:spcPct val="90000"/>
              </a:lnSpc>
              <a:buFontTx/>
              <a:buNone/>
            </a:pPr>
            <a:endParaRPr lang="en-AU" altLang="es-CO" sz="2800"/>
          </a:p>
          <a:p>
            <a:pPr>
              <a:lnSpc>
                <a:spcPct val="90000"/>
              </a:lnSpc>
            </a:pPr>
            <a:r>
              <a:rPr lang="en-AU" altLang="es-CO" sz="2800"/>
              <a:t>Los elementos visuales son para ayudar, no para distraer</a:t>
            </a:r>
          </a:p>
        </p:txBody>
      </p:sp>
      <p:sp>
        <p:nvSpPr>
          <p:cNvPr id="195595" name="AutoShape 11">
            <a:hlinkClick r:id="" action="ppaction://hlinkshowjump?jump=previousslide"/>
          </p:cNvPr>
          <p:cNvSpPr>
            <a:spLocks noChangeArrowheads="1"/>
          </p:cNvSpPr>
          <p:nvPr/>
        </p:nvSpPr>
        <p:spPr bwMode="auto">
          <a:xfrm flipH="1">
            <a:off x="7407275" y="5959475"/>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5596" name="AutoShape 12">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5597" name="Picture 13"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5598"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95588">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95588">
                                            <p:txEl>
                                              <p:pRg st="2" end="2"/>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95596"/>
                                        </p:tgtEl>
                                        <p:attrNameLst>
                                          <p:attrName>style.visibility</p:attrName>
                                        </p:attrNameLst>
                                      </p:cBhvr>
                                      <p:to>
                                        <p:strVal val="visible"/>
                                      </p:to>
                                    </p:set>
                                    <p:animEffect transition="in" filter="fade">
                                      <p:cBhvr>
                                        <p:cTn id="13" dur="500"/>
                                        <p:tgtEl>
                                          <p:spTgt spid="195596"/>
                                        </p:tgtEl>
                                      </p:cBhvr>
                                    </p:animEffect>
                                  </p:childTnLst>
                                </p:cTn>
                              </p:par>
                              <p:par>
                                <p:cTn id="14" presetID="10" presetClass="entr" presetSubtype="0" fill="hold" nodeType="withEffect">
                                  <p:stCondLst>
                                    <p:cond delay="500"/>
                                  </p:stCondLst>
                                  <p:childTnLst>
                                    <p:set>
                                      <p:cBhvr>
                                        <p:cTn id="15" dur="1" fill="hold">
                                          <p:stCondLst>
                                            <p:cond delay="0"/>
                                          </p:stCondLst>
                                        </p:cTn>
                                        <p:tgtEl>
                                          <p:spTgt spid="195597"/>
                                        </p:tgtEl>
                                        <p:attrNameLst>
                                          <p:attrName>style.visibility</p:attrName>
                                        </p:attrNameLst>
                                      </p:cBhvr>
                                      <p:to>
                                        <p:strVal val="visible"/>
                                      </p:to>
                                    </p:set>
                                    <p:animEffect transition="in" filter="fade">
                                      <p:cBhvr>
                                        <p:cTn id="16" dur="500"/>
                                        <p:tgtEl>
                                          <p:spTgt spid="19559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95595"/>
                                        </p:tgtEl>
                                        <p:attrNameLst>
                                          <p:attrName>style.visibility</p:attrName>
                                        </p:attrNameLst>
                                      </p:cBhvr>
                                      <p:to>
                                        <p:strVal val="visible"/>
                                      </p:to>
                                    </p:set>
                                    <p:animEffect transition="in" filter="fade">
                                      <p:cBhvr>
                                        <p:cTn id="19" dur="500"/>
                                        <p:tgtEl>
                                          <p:spTgt spid="19559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95598"/>
                                        </p:tgtEl>
                                        <p:attrNameLst>
                                          <p:attrName>style.visibility</p:attrName>
                                        </p:attrNameLst>
                                      </p:cBhvr>
                                      <p:to>
                                        <p:strVal val="visible"/>
                                      </p:to>
                                    </p:set>
                                    <p:animEffect transition="in" filter="fade">
                                      <p:cBhvr>
                                        <p:cTn id="22" dur="500"/>
                                        <p:tgtEl>
                                          <p:spTgt spid="195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build="p"/>
      <p:bldP spid="195595" grpId="0" animBg="1"/>
      <p:bldP spid="195596" grpId="0" animBg="1"/>
      <p:bldP spid="19559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97635" name="Rectangle 3"/>
          <p:cNvSpPr>
            <a:spLocks noGrp="1" noChangeArrowheads="1"/>
          </p:cNvSpPr>
          <p:nvPr>
            <p:ph type="title"/>
          </p:nvPr>
        </p:nvSpPr>
        <p:spPr>
          <a:xfrm>
            <a:off x="385763" y="936625"/>
            <a:ext cx="8229600" cy="1143000"/>
          </a:xfrm>
        </p:spPr>
        <p:txBody>
          <a:bodyPr/>
          <a:lstStyle/>
          <a:p>
            <a:r>
              <a:rPr lang="en-AU" altLang="es-CO">
                <a:solidFill>
                  <a:srgbClr val="006699"/>
                </a:solidFill>
              </a:rPr>
              <a:t>Palabras finales</a:t>
            </a:r>
          </a:p>
        </p:txBody>
      </p:sp>
      <p:sp>
        <p:nvSpPr>
          <p:cNvPr id="197636" name="Rectangle 4"/>
          <p:cNvSpPr>
            <a:spLocks noGrp="1" noChangeArrowheads="1"/>
          </p:cNvSpPr>
          <p:nvPr>
            <p:ph type="body" idx="1"/>
          </p:nvPr>
        </p:nvSpPr>
        <p:spPr>
          <a:xfrm>
            <a:off x="341313" y="2663825"/>
            <a:ext cx="8551862" cy="3286125"/>
          </a:xfrm>
        </p:spPr>
        <p:txBody>
          <a:bodyPr/>
          <a:lstStyle/>
          <a:p>
            <a:pPr>
              <a:lnSpc>
                <a:spcPct val="80000"/>
              </a:lnSpc>
            </a:pPr>
            <a:r>
              <a:rPr lang="en-AU" altLang="es-CO" sz="2800"/>
              <a:t>Los sonidos se deben utilizar únicamente cuando sea necesario</a:t>
            </a:r>
          </a:p>
          <a:p>
            <a:pPr>
              <a:lnSpc>
                <a:spcPct val="80000"/>
              </a:lnSpc>
              <a:buFontTx/>
              <a:buNone/>
            </a:pPr>
            <a:endParaRPr lang="en-AU" altLang="es-CO" sz="2800"/>
          </a:p>
          <a:p>
            <a:pPr>
              <a:lnSpc>
                <a:spcPct val="80000"/>
              </a:lnSpc>
            </a:pPr>
            <a:r>
              <a:rPr lang="en-AU" altLang="es-CO" sz="2800"/>
              <a:t>Los diagramas o esquemas ayudan a:</a:t>
            </a:r>
          </a:p>
          <a:p>
            <a:pPr>
              <a:lnSpc>
                <a:spcPct val="80000"/>
              </a:lnSpc>
              <a:buFontTx/>
              <a:buNone/>
            </a:pPr>
            <a:endParaRPr lang="en-AU" altLang="es-CO" sz="2800"/>
          </a:p>
          <a:p>
            <a:pPr>
              <a:lnSpc>
                <a:spcPct val="80000"/>
              </a:lnSpc>
              <a:buFontTx/>
              <a:buChar char="-"/>
            </a:pPr>
            <a:r>
              <a:rPr lang="en-AU" altLang="es-CO" sz="2800"/>
              <a:t>Organizar la información que presentaremos, y</a:t>
            </a:r>
          </a:p>
          <a:p>
            <a:pPr>
              <a:lnSpc>
                <a:spcPct val="80000"/>
              </a:lnSpc>
              <a:buFontTx/>
              <a:buChar char="-"/>
            </a:pPr>
            <a:r>
              <a:rPr lang="en-AU" altLang="es-CO" sz="2800"/>
              <a:t>Facilitar la comprensión de conceptos.</a:t>
            </a:r>
          </a:p>
        </p:txBody>
      </p:sp>
      <p:sp>
        <p:nvSpPr>
          <p:cNvPr id="197643" name="AutoShape 11">
            <a:hlinkClick r:id="" action="ppaction://hlinkshowjump?jump=previousslide"/>
          </p:cNvPr>
          <p:cNvSpPr>
            <a:spLocks noChangeArrowheads="1"/>
          </p:cNvSpPr>
          <p:nvPr/>
        </p:nvSpPr>
        <p:spPr bwMode="auto">
          <a:xfrm flipH="1">
            <a:off x="7407275" y="5959475"/>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97644" name="AutoShape 12">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7645" name="Picture 13"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7646" name="AutoShape 14">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97636">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97636">
                                            <p:txEl>
                                              <p:pRg st="2" end="2"/>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197636">
                                            <p:txEl>
                                              <p:pRg st="4" end="4"/>
                                            </p:txEl>
                                          </p:spTgt>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1000"/>
                                  </p:stCondLst>
                                  <p:childTnLst>
                                    <p:set>
                                      <p:cBhvr>
                                        <p:cTn id="15" dur="1" fill="hold">
                                          <p:stCondLst>
                                            <p:cond delay="0"/>
                                          </p:stCondLst>
                                        </p:cTn>
                                        <p:tgtEl>
                                          <p:spTgt spid="197636">
                                            <p:txEl>
                                              <p:pRg st="5" end="5"/>
                                            </p:txEl>
                                          </p:spTgt>
                                        </p:tgtEl>
                                        <p:attrNameLst>
                                          <p:attrName>style.visibility</p:attrName>
                                        </p:attrNameLst>
                                      </p:cBhvr>
                                      <p:to>
                                        <p:strVal val="visible"/>
                                      </p:to>
                                    </p:set>
                                  </p:childTnLst>
                                </p:cTn>
                              </p:par>
                            </p:childTnLst>
                          </p:cTn>
                        </p:par>
                        <p:par>
                          <p:cTn id="16" fill="hold" nodeType="afterGroup">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197644"/>
                                        </p:tgtEl>
                                        <p:attrNameLst>
                                          <p:attrName>style.visibility</p:attrName>
                                        </p:attrNameLst>
                                      </p:cBhvr>
                                      <p:to>
                                        <p:strVal val="visible"/>
                                      </p:to>
                                    </p:set>
                                    <p:animEffect transition="in" filter="fade">
                                      <p:cBhvr>
                                        <p:cTn id="19" dur="500"/>
                                        <p:tgtEl>
                                          <p:spTgt spid="197644"/>
                                        </p:tgtEl>
                                      </p:cBhvr>
                                    </p:animEffect>
                                  </p:childTnLst>
                                </p:cTn>
                              </p:par>
                              <p:par>
                                <p:cTn id="20" presetID="10" presetClass="entr" presetSubtype="0" fill="hold" nodeType="withEffect">
                                  <p:stCondLst>
                                    <p:cond delay="500"/>
                                  </p:stCondLst>
                                  <p:childTnLst>
                                    <p:set>
                                      <p:cBhvr>
                                        <p:cTn id="21" dur="1" fill="hold">
                                          <p:stCondLst>
                                            <p:cond delay="0"/>
                                          </p:stCondLst>
                                        </p:cTn>
                                        <p:tgtEl>
                                          <p:spTgt spid="197645"/>
                                        </p:tgtEl>
                                        <p:attrNameLst>
                                          <p:attrName>style.visibility</p:attrName>
                                        </p:attrNameLst>
                                      </p:cBhvr>
                                      <p:to>
                                        <p:strVal val="visible"/>
                                      </p:to>
                                    </p:set>
                                    <p:animEffect transition="in" filter="fade">
                                      <p:cBhvr>
                                        <p:cTn id="22" dur="500"/>
                                        <p:tgtEl>
                                          <p:spTgt spid="19764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7643"/>
                                        </p:tgtEl>
                                        <p:attrNameLst>
                                          <p:attrName>style.visibility</p:attrName>
                                        </p:attrNameLst>
                                      </p:cBhvr>
                                      <p:to>
                                        <p:strVal val="visible"/>
                                      </p:to>
                                    </p:set>
                                    <p:animEffect transition="in" filter="fade">
                                      <p:cBhvr>
                                        <p:cTn id="25" dur="500"/>
                                        <p:tgtEl>
                                          <p:spTgt spid="19764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97646"/>
                                        </p:tgtEl>
                                        <p:attrNameLst>
                                          <p:attrName>style.visibility</p:attrName>
                                        </p:attrNameLst>
                                      </p:cBhvr>
                                      <p:to>
                                        <p:strVal val="visible"/>
                                      </p:to>
                                    </p:set>
                                    <p:animEffect transition="in" filter="fade">
                                      <p:cBhvr>
                                        <p:cTn id="28" dur="500"/>
                                        <p:tgtEl>
                                          <p:spTgt spid="197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uiExpand="1" build="p"/>
      <p:bldP spid="197643" grpId="0" animBg="1"/>
      <p:bldP spid="197644" grpId="0" animBg="1"/>
      <p:bldP spid="19764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ON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55298" name="Rectangle 2"/>
          <p:cNvSpPr>
            <a:spLocks noGrp="1" noChangeArrowheads="1"/>
          </p:cNvSpPr>
          <p:nvPr>
            <p:ph type="title"/>
          </p:nvPr>
        </p:nvSpPr>
        <p:spPr>
          <a:xfrm>
            <a:off x="457200" y="2214563"/>
            <a:ext cx="8229600" cy="765175"/>
          </a:xfrm>
        </p:spPr>
        <p:txBody>
          <a:bodyPr/>
          <a:lstStyle/>
          <a:p>
            <a:pPr>
              <a:lnSpc>
                <a:spcPct val="60000"/>
              </a:lnSpc>
            </a:pPr>
            <a:r>
              <a:rPr lang="en-AU" altLang="es-CO" sz="4000">
                <a:solidFill>
                  <a:srgbClr val="006699"/>
                </a:solidFill>
              </a:rPr>
              <a:t>¿Quiere saber más?</a:t>
            </a:r>
          </a:p>
        </p:txBody>
      </p:sp>
      <p:sp>
        <p:nvSpPr>
          <p:cNvPr id="55299" name="Rectangle 3"/>
          <p:cNvSpPr>
            <a:spLocks noGrp="1" noChangeArrowheads="1"/>
          </p:cNvSpPr>
          <p:nvPr>
            <p:ph type="body" idx="1"/>
          </p:nvPr>
        </p:nvSpPr>
        <p:spPr>
          <a:xfrm>
            <a:off x="746125" y="3968750"/>
            <a:ext cx="7875588" cy="1936750"/>
          </a:xfrm>
        </p:spPr>
        <p:txBody>
          <a:bodyPr/>
          <a:lstStyle/>
          <a:p>
            <a:pPr algn="ctr">
              <a:lnSpc>
                <a:spcPct val="80000"/>
              </a:lnSpc>
              <a:buFontTx/>
              <a:buNone/>
            </a:pPr>
            <a:r>
              <a:rPr lang="es-ES" altLang="es-CO" sz="2000"/>
              <a:t>Unidad de Nuevas Tecnologías aplicadas </a:t>
            </a:r>
          </a:p>
          <a:p>
            <a:pPr algn="ctr">
              <a:lnSpc>
                <a:spcPct val="80000"/>
              </a:lnSpc>
              <a:buFontTx/>
              <a:buNone/>
            </a:pPr>
            <a:r>
              <a:rPr lang="es-ES" altLang="es-CO" sz="2000"/>
              <a:t>a la Educación  </a:t>
            </a:r>
          </a:p>
          <a:p>
            <a:pPr algn="ctr">
              <a:lnSpc>
                <a:spcPct val="80000"/>
              </a:lnSpc>
              <a:buFontTx/>
              <a:buNone/>
            </a:pPr>
            <a:r>
              <a:rPr lang="es-ES" altLang="es-CO" sz="2000"/>
              <a:t>Bloque B, 2° piso - </a:t>
            </a:r>
            <a:r>
              <a:rPr lang="en-AU" altLang="es-CO" sz="2000"/>
              <a:t>Ext. 217</a:t>
            </a:r>
          </a:p>
          <a:p>
            <a:pPr algn="ctr">
              <a:lnSpc>
                <a:spcPct val="80000"/>
              </a:lnSpc>
              <a:buFontTx/>
              <a:buNone/>
            </a:pPr>
            <a:r>
              <a:rPr lang="en-AU" altLang="es-CO" sz="1800" b="1">
                <a:hlinkClick r:id="rId3"/>
              </a:rPr>
              <a:t>hfontalvo@uninorte.edu.co</a:t>
            </a:r>
            <a:endParaRPr lang="en-AU" altLang="es-CO" sz="1800" b="1"/>
          </a:p>
          <a:p>
            <a:pPr algn="ctr">
              <a:lnSpc>
                <a:spcPct val="80000"/>
              </a:lnSpc>
              <a:buFontTx/>
              <a:buNone/>
            </a:pPr>
            <a:endParaRPr lang="en-AU" altLang="es-CO" sz="1800" b="1"/>
          </a:p>
          <a:p>
            <a:pPr algn="ctr">
              <a:lnSpc>
                <a:spcPct val="80000"/>
              </a:lnSpc>
              <a:buFontTx/>
              <a:buNone/>
            </a:pPr>
            <a:r>
              <a:rPr lang="en-AU" altLang="es-CO" sz="1800" b="1">
                <a:hlinkClick r:id="rId4"/>
              </a:rPr>
              <a:t>http://www.uninorte.edu.co/nuevas_tecnologias/</a:t>
            </a:r>
            <a:endParaRPr lang="en-AU" altLang="es-CO" sz="1800" b="1"/>
          </a:p>
          <a:p>
            <a:pPr algn="ctr">
              <a:lnSpc>
                <a:spcPct val="80000"/>
              </a:lnSpc>
              <a:buFontTx/>
              <a:buNone/>
            </a:pPr>
            <a:endParaRPr lang="en-AU" altLang="es-CO" sz="1800" b="1"/>
          </a:p>
        </p:txBody>
      </p:sp>
      <p:sp>
        <p:nvSpPr>
          <p:cNvPr id="55307" name="Text Box 11"/>
          <p:cNvSpPr txBox="1">
            <a:spLocks noChangeArrowheads="1"/>
          </p:cNvSpPr>
          <p:nvPr/>
        </p:nvSpPr>
        <p:spPr bwMode="auto">
          <a:xfrm>
            <a:off x="0" y="3132138"/>
            <a:ext cx="9144000" cy="701675"/>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s-CO" sz="4000">
                <a:solidFill>
                  <a:srgbClr val="006699"/>
                </a:solidFill>
                <a:latin typeface="Tahoma" pitchFamily="34" charset="0"/>
              </a:rPr>
              <a:t>!Contáctenos!</a:t>
            </a:r>
            <a:endParaRPr lang="es-ES" altLang="es-CO" sz="4000">
              <a:solidFill>
                <a:srgbClr val="006699"/>
              </a:solidFill>
              <a:latin typeface="Tahoma" pitchFamily="34" charset="0"/>
            </a:endParaRPr>
          </a:p>
        </p:txBody>
      </p:sp>
      <p:sp>
        <p:nvSpPr>
          <p:cNvPr id="55312" name="AutoShape 16">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55313" name="AutoShape 17">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55314" name="Picture 18" descr="Imagen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55315" name="AutoShape 19">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529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55307"/>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55299">
                                            <p:txEl>
                                              <p:pRg st="0" end="0"/>
                                            </p:txEl>
                                          </p:spTgt>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55299">
                                            <p:txEl>
                                              <p:pRg st="1" end="1"/>
                                            </p:txEl>
                                          </p:spTgt>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500"/>
                                  </p:stCondLst>
                                  <p:childTnLst>
                                    <p:set>
                                      <p:cBhvr>
                                        <p:cTn id="18" dur="1" fill="hold">
                                          <p:stCondLst>
                                            <p:cond delay="0"/>
                                          </p:stCondLst>
                                        </p:cTn>
                                        <p:tgtEl>
                                          <p:spTgt spid="55299">
                                            <p:txEl>
                                              <p:pRg st="2" end="2"/>
                                            </p:txEl>
                                          </p:spTgt>
                                        </p:tgtEl>
                                        <p:attrNameLst>
                                          <p:attrName>style.visibility</p:attrName>
                                        </p:attrNameLst>
                                      </p:cBhvr>
                                      <p:to>
                                        <p:strVal val="visible"/>
                                      </p:to>
                                    </p:set>
                                  </p:childTnLst>
                                </p:cTn>
                              </p:par>
                            </p:childTnLst>
                          </p:cTn>
                        </p:par>
                        <p:par>
                          <p:cTn id="19" fill="hold" nodeType="afterGroup">
                            <p:stCondLst>
                              <p:cond delay="3000"/>
                            </p:stCondLst>
                            <p:childTnLst>
                              <p:par>
                                <p:cTn id="20" presetID="1" presetClass="entr" presetSubtype="0" fill="hold" grpId="0" nodeType="after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5299">
                                            <p:txEl>
                                              <p:pRg st="5" end="5"/>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0" presetClass="entr" presetSubtype="0" fill="hold" grpId="0" nodeType="afterEffect">
                                  <p:stCondLst>
                                    <p:cond delay="500"/>
                                  </p:stCondLst>
                                  <p:childTnLst>
                                    <p:set>
                                      <p:cBhvr>
                                        <p:cTn id="27" dur="1" fill="hold">
                                          <p:stCondLst>
                                            <p:cond delay="0"/>
                                          </p:stCondLst>
                                        </p:cTn>
                                        <p:tgtEl>
                                          <p:spTgt spid="55313"/>
                                        </p:tgtEl>
                                        <p:attrNameLst>
                                          <p:attrName>style.visibility</p:attrName>
                                        </p:attrNameLst>
                                      </p:cBhvr>
                                      <p:to>
                                        <p:strVal val="visible"/>
                                      </p:to>
                                    </p:set>
                                    <p:animEffect transition="in" filter="fade">
                                      <p:cBhvr>
                                        <p:cTn id="28" dur="500"/>
                                        <p:tgtEl>
                                          <p:spTgt spid="55313"/>
                                        </p:tgtEl>
                                      </p:cBhvr>
                                    </p:animEffect>
                                  </p:childTnLst>
                                </p:cTn>
                              </p:par>
                              <p:par>
                                <p:cTn id="29" presetID="10" presetClass="entr" presetSubtype="0" fill="hold" nodeType="withEffect">
                                  <p:stCondLst>
                                    <p:cond delay="500"/>
                                  </p:stCondLst>
                                  <p:childTnLst>
                                    <p:set>
                                      <p:cBhvr>
                                        <p:cTn id="30" dur="1" fill="hold">
                                          <p:stCondLst>
                                            <p:cond delay="0"/>
                                          </p:stCondLst>
                                        </p:cTn>
                                        <p:tgtEl>
                                          <p:spTgt spid="55314"/>
                                        </p:tgtEl>
                                        <p:attrNameLst>
                                          <p:attrName>style.visibility</p:attrName>
                                        </p:attrNameLst>
                                      </p:cBhvr>
                                      <p:to>
                                        <p:strVal val="visible"/>
                                      </p:to>
                                    </p:set>
                                    <p:animEffect transition="in" filter="fade">
                                      <p:cBhvr>
                                        <p:cTn id="31" dur="500"/>
                                        <p:tgtEl>
                                          <p:spTgt spid="5531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55312"/>
                                        </p:tgtEl>
                                        <p:attrNameLst>
                                          <p:attrName>style.visibility</p:attrName>
                                        </p:attrNameLst>
                                      </p:cBhvr>
                                      <p:to>
                                        <p:strVal val="visible"/>
                                      </p:to>
                                    </p:set>
                                    <p:animEffect transition="in" filter="fade">
                                      <p:cBhvr>
                                        <p:cTn id="34" dur="500"/>
                                        <p:tgtEl>
                                          <p:spTgt spid="553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55315"/>
                                        </p:tgtEl>
                                        <p:attrNameLst>
                                          <p:attrName>style.visibility</p:attrName>
                                        </p:attrNameLst>
                                      </p:cBhvr>
                                      <p:to>
                                        <p:strVal val="visible"/>
                                      </p:to>
                                    </p:set>
                                    <p:animEffect transition="in" filter="fade">
                                      <p:cBhvr>
                                        <p:cTn id="37" dur="500"/>
                                        <p:tgtEl>
                                          <p:spTgt spid="5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uiExpand="1" build="p"/>
      <p:bldP spid="55307" grpId="0"/>
      <p:bldP spid="55312" grpId="0" animBg="1"/>
      <p:bldP spid="55313" grpId="0" animBg="1"/>
      <p:bldP spid="553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foto_o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954088"/>
            <a:ext cx="5181600" cy="3994150"/>
          </a:xfrm>
          <a:prstGeom prst="rect">
            <a:avLst/>
          </a:prstGeom>
          <a:noFill/>
          <a:extLst>
            <a:ext uri="{909E8E84-426E-40DD-AFC4-6F175D3DCCD1}">
              <a14:hiddenFill xmlns:a14="http://schemas.microsoft.com/office/drawing/2010/main">
                <a:solidFill>
                  <a:srgbClr val="FFFFFF"/>
                </a:solidFill>
              </a14:hiddenFill>
            </a:ext>
          </a:extLst>
        </p:spPr>
      </p:pic>
      <p:sp>
        <p:nvSpPr>
          <p:cNvPr id="196611" name="Rectangle 3"/>
          <p:cNvSpPr>
            <a:spLocks noChangeArrowheads="1"/>
          </p:cNvSpPr>
          <p:nvPr/>
        </p:nvSpPr>
        <p:spPr bwMode="auto">
          <a:xfrm>
            <a:off x="203200" y="4941888"/>
            <a:ext cx="85994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defRPr>
            </a:lvl1pPr>
            <a:lvl2pPr>
              <a:defRPr sz="4400">
                <a:solidFill>
                  <a:schemeClr val="tx2"/>
                </a:solidFill>
                <a:latin typeface="Tahoma" pitchFamily="34" charset="0"/>
              </a:defRPr>
            </a:lvl2pPr>
            <a:lvl3pPr>
              <a:defRPr sz="4400">
                <a:solidFill>
                  <a:schemeClr val="tx2"/>
                </a:solidFill>
                <a:latin typeface="Tahoma" pitchFamily="34" charset="0"/>
              </a:defRPr>
            </a:lvl3pPr>
            <a:lvl4pPr>
              <a:defRPr sz="4400">
                <a:solidFill>
                  <a:schemeClr val="tx2"/>
                </a:solidFill>
                <a:latin typeface="Tahoma" pitchFamily="34" charset="0"/>
              </a:defRPr>
            </a:lvl4pPr>
            <a:lvl5pP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s-ES" altLang="es-CO" sz="1600" b="1"/>
              <a:t>Campaña para fomentar el diseño de materiales educativos con elementos visuales para las clases presenciales y no presenciales.</a:t>
            </a:r>
          </a:p>
        </p:txBody>
      </p:sp>
      <p:sp>
        <p:nvSpPr>
          <p:cNvPr id="196620" name="AutoShape 12">
            <a:hlinkClick r:id="" action="ppaction://hlinkshowjump?jump=previousslide"/>
          </p:cNvPr>
          <p:cNvSpPr>
            <a:spLocks noChangeArrowheads="1"/>
          </p:cNvSpPr>
          <p:nvPr/>
        </p:nvSpPr>
        <p:spPr bwMode="auto">
          <a:xfrm flipH="1">
            <a:off x="785653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96622" name="Picture 14" descr="Imagen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38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96623" name="AutoShape 15">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966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96611"/>
                                        </p:tgtEl>
                                        <p:attrNameLst>
                                          <p:attrName>style.visibility</p:attrName>
                                        </p:attrNameLst>
                                      </p:cBhvr>
                                      <p:to>
                                        <p:strVal val="visible"/>
                                      </p:to>
                                    </p:set>
                                  </p:childTnLst>
                                </p:cTn>
                              </p:par>
                              <p:par>
                                <p:cTn id="10" presetID="10" presetClass="entr" presetSubtype="0" fill="hold" nodeType="withEffect">
                                  <p:stCondLst>
                                    <p:cond delay="500"/>
                                  </p:stCondLst>
                                  <p:childTnLst>
                                    <p:set>
                                      <p:cBhvr>
                                        <p:cTn id="11" dur="1" fill="hold">
                                          <p:stCondLst>
                                            <p:cond delay="0"/>
                                          </p:stCondLst>
                                        </p:cTn>
                                        <p:tgtEl>
                                          <p:spTgt spid="196622"/>
                                        </p:tgtEl>
                                        <p:attrNameLst>
                                          <p:attrName>style.visibility</p:attrName>
                                        </p:attrNameLst>
                                      </p:cBhvr>
                                      <p:to>
                                        <p:strVal val="visible"/>
                                      </p:to>
                                    </p:set>
                                    <p:animEffect transition="in" filter="fade">
                                      <p:cBhvr>
                                        <p:cTn id="12" dur="500"/>
                                        <p:tgtEl>
                                          <p:spTgt spid="196622"/>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96620"/>
                                        </p:tgtEl>
                                        <p:attrNameLst>
                                          <p:attrName>style.visibility</p:attrName>
                                        </p:attrNameLst>
                                      </p:cBhvr>
                                      <p:to>
                                        <p:strVal val="visible"/>
                                      </p:to>
                                    </p:set>
                                    <p:animEffect transition="in" filter="fade">
                                      <p:cBhvr>
                                        <p:cTn id="15" dur="500"/>
                                        <p:tgtEl>
                                          <p:spTgt spid="196620"/>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96623"/>
                                        </p:tgtEl>
                                        <p:attrNameLst>
                                          <p:attrName>style.visibility</p:attrName>
                                        </p:attrNameLst>
                                      </p:cBhvr>
                                      <p:to>
                                        <p:strVal val="visible"/>
                                      </p:to>
                                    </p:set>
                                    <p:animEffect transition="in" filter="fade">
                                      <p:cBhvr>
                                        <p:cTn id="18" dur="500"/>
                                        <p:tgtEl>
                                          <p:spTgt spid="196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P spid="196620" grpId="0" animBg="1"/>
      <p:bldP spid="1966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765175"/>
            <a:ext cx="8218487" cy="1150938"/>
          </a:xfrm>
        </p:spPr>
        <p:txBody>
          <a:bodyPr/>
          <a:lstStyle/>
          <a:p>
            <a:r>
              <a:rPr lang="en-AU" altLang="es-CO"/>
              <a:t>Haga el texto grande</a:t>
            </a:r>
          </a:p>
        </p:txBody>
      </p:sp>
      <p:sp>
        <p:nvSpPr>
          <p:cNvPr id="81923" name="Rectangle 3"/>
          <p:cNvSpPr>
            <a:spLocks noGrp="1" noChangeArrowheads="1"/>
          </p:cNvSpPr>
          <p:nvPr>
            <p:ph type="body" idx="1"/>
          </p:nvPr>
        </p:nvSpPr>
        <p:spPr>
          <a:xfrm>
            <a:off x="323850" y="2565400"/>
            <a:ext cx="8569325" cy="3095625"/>
          </a:xfrm>
        </p:spPr>
        <p:txBody>
          <a:bodyPr/>
          <a:lstStyle/>
          <a:p>
            <a:r>
              <a:rPr lang="en-AU" altLang="es-CO" sz="1200"/>
              <a:t>Esto es Tahoma 12</a:t>
            </a:r>
          </a:p>
          <a:p>
            <a:r>
              <a:rPr lang="en-AU" altLang="es-CO" sz="1800"/>
              <a:t>Esto es Tahoma 18</a:t>
            </a:r>
          </a:p>
          <a:p>
            <a:r>
              <a:rPr lang="en-AU" altLang="es-CO" sz="2400"/>
              <a:t>Esto es Tahoma 24</a:t>
            </a:r>
          </a:p>
          <a:p>
            <a:r>
              <a:rPr lang="en-AU" altLang="es-CO"/>
              <a:t>Esto es Tahoma 32</a:t>
            </a:r>
          </a:p>
          <a:p>
            <a:r>
              <a:rPr lang="en-AU" altLang="es-CO" sz="3600">
                <a:solidFill>
                  <a:srgbClr val="FF0000"/>
                </a:solidFill>
              </a:rPr>
              <a:t>Esto es Tahoma 36</a:t>
            </a:r>
          </a:p>
          <a:p>
            <a:r>
              <a:rPr lang="en-AU" altLang="es-CO" sz="4400">
                <a:solidFill>
                  <a:srgbClr val="FF0000"/>
                </a:solidFill>
              </a:rPr>
              <a:t>Esto es Tahoma 44</a:t>
            </a:r>
          </a:p>
        </p:txBody>
      </p:sp>
      <p:sp>
        <p:nvSpPr>
          <p:cNvPr id="81924" name="AutoShape 4"/>
          <p:cNvSpPr>
            <a:spLocks/>
          </p:cNvSpPr>
          <p:nvPr/>
        </p:nvSpPr>
        <p:spPr bwMode="auto">
          <a:xfrm>
            <a:off x="5581650" y="4365625"/>
            <a:ext cx="719138" cy="1223963"/>
          </a:xfrm>
          <a:prstGeom prst="rightBrace">
            <a:avLst>
              <a:gd name="adj1" fmla="val 141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81925" name="Rectangle 5"/>
          <p:cNvSpPr>
            <a:spLocks noChangeArrowheads="1"/>
          </p:cNvSpPr>
          <p:nvPr/>
        </p:nvSpPr>
        <p:spPr bwMode="auto">
          <a:xfrm>
            <a:off x="5940425" y="4325938"/>
            <a:ext cx="3168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3600">
                <a:latin typeface="Tahoma" pitchFamily="34" charset="0"/>
                <a:ea typeface="PMingLiU" pitchFamily="18" charset="-120"/>
              </a:rPr>
              <a:t>Sugerida para </a:t>
            </a:r>
          </a:p>
          <a:p>
            <a:r>
              <a:rPr kumimoji="1" lang="en-US" altLang="zh-TW" sz="3600">
                <a:latin typeface="Tahoma" pitchFamily="34" charset="0"/>
                <a:ea typeface="PMingLiU" pitchFamily="18" charset="-120"/>
              </a:rPr>
              <a:t>el título</a:t>
            </a:r>
          </a:p>
        </p:txBody>
      </p:sp>
      <p:sp>
        <p:nvSpPr>
          <p:cNvPr id="81940" name="AutoShape 20">
            <a:hlinkClick r:id="" action="ppaction://hlinkshowjump?jump=previousslide"/>
          </p:cNvPr>
          <p:cNvSpPr>
            <a:spLocks noChangeArrowheads="1"/>
          </p:cNvSpPr>
          <p:nvPr/>
        </p:nvSpPr>
        <p:spPr bwMode="auto">
          <a:xfrm flipH="1">
            <a:off x="7407275" y="6577013"/>
            <a:ext cx="404813"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81941" name="AutoShape 21">
            <a:hlinkClick r:id="" action="ppaction://hlinkshowjump?jump=nextslide"/>
          </p:cNvPr>
          <p:cNvSpPr>
            <a:spLocks noChangeArrowheads="1"/>
          </p:cNvSpPr>
          <p:nvPr/>
        </p:nvSpPr>
        <p:spPr bwMode="auto">
          <a:xfrm>
            <a:off x="8396288" y="6567488"/>
            <a:ext cx="450850" cy="179387"/>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81942" name="Picture 22"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81943" name="AutoShape 23">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outVertical)">
                                      <p:cBhvr>
                                        <p:cTn id="7" dur="500"/>
                                        <p:tgtEl>
                                          <p:spTgt spid="819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1925"/>
                                        </p:tgtEl>
                                        <p:attrNameLst>
                                          <p:attrName>style.visibility</p:attrName>
                                        </p:attrNameLst>
                                      </p:cBhvr>
                                      <p:to>
                                        <p:strVal val="visible"/>
                                      </p:to>
                                    </p:set>
                                  </p:childTnLst>
                                </p:cTn>
                              </p:par>
                            </p:childTnLst>
                          </p:cTn>
                        </p:par>
                        <p:par>
                          <p:cTn id="10" fill="hold" nodeType="afterGroup">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81941"/>
                                        </p:tgtEl>
                                        <p:attrNameLst>
                                          <p:attrName>style.visibility</p:attrName>
                                        </p:attrNameLst>
                                      </p:cBhvr>
                                      <p:to>
                                        <p:strVal val="visible"/>
                                      </p:to>
                                    </p:set>
                                    <p:animEffect transition="in" filter="fade">
                                      <p:cBhvr>
                                        <p:cTn id="13" dur="500"/>
                                        <p:tgtEl>
                                          <p:spTgt spid="81941"/>
                                        </p:tgtEl>
                                      </p:cBhvr>
                                    </p:animEffect>
                                  </p:childTnLst>
                                </p:cTn>
                              </p:par>
                              <p:par>
                                <p:cTn id="14" presetID="10" presetClass="entr" presetSubtype="0" fill="hold" nodeType="withEffect">
                                  <p:stCondLst>
                                    <p:cond delay="500"/>
                                  </p:stCondLst>
                                  <p:childTnLst>
                                    <p:set>
                                      <p:cBhvr>
                                        <p:cTn id="15" dur="1" fill="hold">
                                          <p:stCondLst>
                                            <p:cond delay="0"/>
                                          </p:stCondLst>
                                        </p:cTn>
                                        <p:tgtEl>
                                          <p:spTgt spid="81942"/>
                                        </p:tgtEl>
                                        <p:attrNameLst>
                                          <p:attrName>style.visibility</p:attrName>
                                        </p:attrNameLst>
                                      </p:cBhvr>
                                      <p:to>
                                        <p:strVal val="visible"/>
                                      </p:to>
                                    </p:set>
                                    <p:animEffect transition="in" filter="fade">
                                      <p:cBhvr>
                                        <p:cTn id="16" dur="500"/>
                                        <p:tgtEl>
                                          <p:spTgt spid="8194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1940"/>
                                        </p:tgtEl>
                                        <p:attrNameLst>
                                          <p:attrName>style.visibility</p:attrName>
                                        </p:attrNameLst>
                                      </p:cBhvr>
                                      <p:to>
                                        <p:strVal val="visible"/>
                                      </p:to>
                                    </p:set>
                                    <p:animEffect transition="in" filter="fade">
                                      <p:cBhvr>
                                        <p:cTn id="19" dur="500"/>
                                        <p:tgtEl>
                                          <p:spTgt spid="8194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81943"/>
                                        </p:tgtEl>
                                        <p:attrNameLst>
                                          <p:attrName>style.visibility</p:attrName>
                                        </p:attrNameLst>
                                      </p:cBhvr>
                                      <p:to>
                                        <p:strVal val="visible"/>
                                      </p:to>
                                    </p:set>
                                    <p:animEffect transition="in" filter="fade">
                                      <p:cBhvr>
                                        <p:cTn id="22" dur="500"/>
                                        <p:tgtEl>
                                          <p:spTgt spid="81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p:bldP spid="81940" grpId="0" animBg="1"/>
      <p:bldP spid="81941" grpId="0" animBg="1"/>
      <p:bldP spid="8194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765175"/>
            <a:ext cx="8218487" cy="1150938"/>
          </a:xfrm>
        </p:spPr>
        <p:txBody>
          <a:bodyPr/>
          <a:lstStyle/>
          <a:p>
            <a:r>
              <a:rPr lang="en-AU" altLang="es-CO"/>
              <a:t>Haga el texto grande</a:t>
            </a:r>
          </a:p>
        </p:txBody>
      </p:sp>
      <p:sp>
        <p:nvSpPr>
          <p:cNvPr id="84995" name="Rectangle 3"/>
          <p:cNvSpPr>
            <a:spLocks noGrp="1" noChangeArrowheads="1"/>
          </p:cNvSpPr>
          <p:nvPr>
            <p:ph type="body" idx="1"/>
          </p:nvPr>
        </p:nvSpPr>
        <p:spPr>
          <a:xfrm>
            <a:off x="323850" y="2565400"/>
            <a:ext cx="8569325" cy="3095625"/>
          </a:xfrm>
        </p:spPr>
        <p:txBody>
          <a:bodyPr/>
          <a:lstStyle/>
          <a:p>
            <a:r>
              <a:rPr lang="en-AU" altLang="es-CO" sz="1200"/>
              <a:t>Esto es Tahoma 12</a:t>
            </a:r>
          </a:p>
          <a:p>
            <a:r>
              <a:rPr lang="en-AU" altLang="es-CO" sz="1800"/>
              <a:t>Esto es Tahoma 18</a:t>
            </a:r>
          </a:p>
          <a:p>
            <a:r>
              <a:rPr lang="en-AU" altLang="es-CO" sz="2400">
                <a:solidFill>
                  <a:srgbClr val="FF0000"/>
                </a:solidFill>
              </a:rPr>
              <a:t>Esto es Tahoma 24</a:t>
            </a:r>
          </a:p>
          <a:p>
            <a:r>
              <a:rPr lang="en-AU" altLang="es-CO">
                <a:solidFill>
                  <a:srgbClr val="FF0000"/>
                </a:solidFill>
              </a:rPr>
              <a:t>Esto es Tahoma 32</a:t>
            </a:r>
          </a:p>
          <a:p>
            <a:r>
              <a:rPr lang="en-AU" altLang="es-CO" sz="3600"/>
              <a:t>Esto es Tahoma 36</a:t>
            </a:r>
          </a:p>
          <a:p>
            <a:r>
              <a:rPr lang="en-AU" altLang="es-CO" sz="4400"/>
              <a:t>Esto es Tahoma 44</a:t>
            </a:r>
          </a:p>
        </p:txBody>
      </p:sp>
      <p:sp>
        <p:nvSpPr>
          <p:cNvPr id="84998" name="Rectangle 6"/>
          <p:cNvSpPr>
            <a:spLocks noChangeArrowheads="1"/>
          </p:cNvSpPr>
          <p:nvPr/>
        </p:nvSpPr>
        <p:spPr bwMode="auto">
          <a:xfrm>
            <a:off x="4471988" y="3352800"/>
            <a:ext cx="37449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3200">
                <a:latin typeface="Tahoma" pitchFamily="34" charset="0"/>
                <a:ea typeface="PMingLiU" pitchFamily="18" charset="-120"/>
              </a:rPr>
              <a:t>Sugerida para </a:t>
            </a:r>
          </a:p>
          <a:p>
            <a:r>
              <a:rPr kumimoji="1" lang="en-US" altLang="zh-TW" sz="3200">
                <a:latin typeface="Tahoma" pitchFamily="34" charset="0"/>
                <a:ea typeface="PMingLiU" pitchFamily="18" charset="-120"/>
              </a:rPr>
              <a:t>el texto</a:t>
            </a:r>
          </a:p>
        </p:txBody>
      </p:sp>
      <p:sp>
        <p:nvSpPr>
          <p:cNvPr id="84999" name="AutoShape 7"/>
          <p:cNvSpPr>
            <a:spLocks/>
          </p:cNvSpPr>
          <p:nvPr/>
        </p:nvSpPr>
        <p:spPr bwMode="auto">
          <a:xfrm>
            <a:off x="4213225" y="3286125"/>
            <a:ext cx="719138" cy="863600"/>
          </a:xfrm>
          <a:prstGeom prst="rightBrace">
            <a:avLst>
              <a:gd name="adj1" fmla="val 1000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85017" name="AutoShape 25">
            <a:hlinkClick r:id="" action="ppaction://hlinkshowjump?jump=previousslide"/>
          </p:cNvPr>
          <p:cNvSpPr>
            <a:spLocks noChangeArrowheads="1"/>
          </p:cNvSpPr>
          <p:nvPr/>
        </p:nvSpPr>
        <p:spPr bwMode="auto">
          <a:xfrm flipH="1">
            <a:off x="7900988" y="6577013"/>
            <a:ext cx="404812" cy="180975"/>
          </a:xfrm>
          <a:prstGeom prst="notchedRightArrow">
            <a:avLst>
              <a:gd name="adj1" fmla="val 50000"/>
              <a:gd name="adj2" fmla="val 55921"/>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85019" name="Picture 27" descr="Imagen3">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838" y="6432550"/>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85020" name="AutoShape 28">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barn(outVertical)">
                                      <p:cBhvr>
                                        <p:cTn id="7" dur="500"/>
                                        <p:tgtEl>
                                          <p:spTgt spid="8499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4998"/>
                                        </p:tgtEl>
                                        <p:attrNameLst>
                                          <p:attrName>style.visibility</p:attrName>
                                        </p:attrNameLst>
                                      </p:cBhvr>
                                      <p:to>
                                        <p:strVal val="visible"/>
                                      </p:to>
                                    </p:set>
                                  </p:childTnLst>
                                </p:cTn>
                              </p:par>
                              <p:par>
                                <p:cTn id="10" presetID="10" presetClass="entr" presetSubtype="0" fill="hold" nodeType="withEffect">
                                  <p:stCondLst>
                                    <p:cond delay="500"/>
                                  </p:stCondLst>
                                  <p:childTnLst>
                                    <p:set>
                                      <p:cBhvr>
                                        <p:cTn id="11" dur="1" fill="hold">
                                          <p:stCondLst>
                                            <p:cond delay="0"/>
                                          </p:stCondLst>
                                        </p:cTn>
                                        <p:tgtEl>
                                          <p:spTgt spid="85019"/>
                                        </p:tgtEl>
                                        <p:attrNameLst>
                                          <p:attrName>style.visibility</p:attrName>
                                        </p:attrNameLst>
                                      </p:cBhvr>
                                      <p:to>
                                        <p:strVal val="visible"/>
                                      </p:to>
                                    </p:set>
                                    <p:animEffect transition="in" filter="fade">
                                      <p:cBhvr>
                                        <p:cTn id="12" dur="500"/>
                                        <p:tgtEl>
                                          <p:spTgt spid="8501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85017"/>
                                        </p:tgtEl>
                                        <p:attrNameLst>
                                          <p:attrName>style.visibility</p:attrName>
                                        </p:attrNameLst>
                                      </p:cBhvr>
                                      <p:to>
                                        <p:strVal val="visible"/>
                                      </p:to>
                                    </p:set>
                                    <p:animEffect transition="in" filter="fade">
                                      <p:cBhvr>
                                        <p:cTn id="15" dur="500"/>
                                        <p:tgtEl>
                                          <p:spTgt spid="8501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85020"/>
                                        </p:tgtEl>
                                        <p:attrNameLst>
                                          <p:attrName>style.visibility</p:attrName>
                                        </p:attrNameLst>
                                      </p:cBhvr>
                                      <p:to>
                                        <p:strVal val="visible"/>
                                      </p:to>
                                    </p:set>
                                    <p:animEffect transition="in" filter="fade">
                                      <p:cBhvr>
                                        <p:cTn id="18" dur="500"/>
                                        <p:tgtEl>
                                          <p:spTgt spid="85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P spid="84999" grpId="0" animBg="1"/>
      <p:bldP spid="85017" grpId="0" animBg="1"/>
      <p:bldP spid="850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p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63050" cy="6872288"/>
          </a:xfrm>
          <a:prstGeom prst="rect">
            <a:avLst/>
          </a:prstGeom>
          <a:noFill/>
          <a:extLst>
            <a:ext uri="{909E8E84-426E-40DD-AFC4-6F175D3DCCD1}">
              <a14:hiddenFill xmlns:a14="http://schemas.microsoft.com/office/drawing/2010/main">
                <a:solidFill>
                  <a:srgbClr val="FFFFFF"/>
                </a:solidFill>
              </a14:hiddenFill>
            </a:ext>
          </a:extLst>
        </p:spPr>
      </p:pic>
      <p:sp>
        <p:nvSpPr>
          <p:cNvPr id="148483" name="Rectangle 3"/>
          <p:cNvSpPr>
            <a:spLocks noGrp="1" noChangeArrowheads="1"/>
          </p:cNvSpPr>
          <p:nvPr>
            <p:ph type="title"/>
          </p:nvPr>
        </p:nvSpPr>
        <p:spPr>
          <a:xfrm>
            <a:off x="0" y="2349500"/>
            <a:ext cx="9142413" cy="1435100"/>
          </a:xfrm>
        </p:spPr>
        <p:txBody>
          <a:bodyPr/>
          <a:lstStyle/>
          <a:p>
            <a:r>
              <a:rPr kumimoji="1" lang="en-US" altLang="zh-TW" sz="4800">
                <a:solidFill>
                  <a:srgbClr val="006699"/>
                </a:solidFill>
                <a:ea typeface="PMingLiU" pitchFamily="18" charset="-120"/>
              </a:rPr>
              <a:t>Cuanto menos más…</a:t>
            </a:r>
            <a:endParaRPr kumimoji="1" lang="es-ES" altLang="es-CO" sz="4800">
              <a:solidFill>
                <a:srgbClr val="006699"/>
              </a:solidFill>
              <a:ea typeface="PMingLiU" pitchFamily="18" charset="-120"/>
            </a:endParaRPr>
          </a:p>
        </p:txBody>
      </p:sp>
      <p:sp>
        <p:nvSpPr>
          <p:cNvPr id="148484" name="Text Box 4"/>
          <p:cNvSpPr txBox="1">
            <a:spLocks noChangeArrowheads="1"/>
          </p:cNvSpPr>
          <p:nvPr/>
        </p:nvSpPr>
        <p:spPr bwMode="auto">
          <a:xfrm>
            <a:off x="0" y="3500438"/>
            <a:ext cx="9142413" cy="762000"/>
          </a:xfrm>
          <a:prstGeom prst="rect">
            <a:avLst/>
          </a:prstGeom>
          <a:noFill/>
          <a:ln>
            <a:noFill/>
          </a:ln>
          <a:effectLst/>
          <a:extLst>
            <a:ext uri="{909E8E84-426E-40DD-AFC4-6F175D3DCCD1}">
              <a14:hiddenFill xmlns:a14="http://schemas.microsoft.com/office/drawing/2010/main">
                <a:solidFill>
                  <a:srgbClr val="89A6C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TW" sz="4400">
                <a:solidFill>
                  <a:srgbClr val="006699"/>
                </a:solidFill>
                <a:latin typeface="Tahoma" pitchFamily="34" charset="0"/>
                <a:ea typeface="PMingLiU" pitchFamily="18" charset="-120"/>
              </a:rPr>
              <a:t>COMPRENSIÓN</a:t>
            </a:r>
            <a:endParaRPr kumimoji="1" lang="es-ES" altLang="es-CO" sz="4400">
              <a:solidFill>
                <a:srgbClr val="006699"/>
              </a:solidFill>
              <a:latin typeface="Tahoma" pitchFamily="34" charset="0"/>
            </a:endParaRPr>
          </a:p>
        </p:txBody>
      </p:sp>
      <p:sp>
        <p:nvSpPr>
          <p:cNvPr id="148495" name="AutoShape 15">
            <a:hlinkClick r:id="" action="ppaction://hlinkshowjump?jump=nextslide"/>
          </p:cNvPr>
          <p:cNvSpPr>
            <a:spLocks noChangeArrowheads="1"/>
          </p:cNvSpPr>
          <p:nvPr/>
        </p:nvSpPr>
        <p:spPr bwMode="auto">
          <a:xfrm>
            <a:off x="8396288" y="5949950"/>
            <a:ext cx="450850" cy="179388"/>
          </a:xfrm>
          <a:prstGeom prst="notchedRightArrow">
            <a:avLst>
              <a:gd name="adj1" fmla="val 50000"/>
              <a:gd name="adj2" fmla="val 62832"/>
            </a:avLst>
          </a:prstGeom>
          <a:solidFill>
            <a:srgbClr val="4C6780"/>
          </a:solidFill>
          <a:ln w="9525" algn="ctr">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pic>
        <p:nvPicPr>
          <p:cNvPr id="148496" name="Picture 16" descr="Imagen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8125" y="5815013"/>
            <a:ext cx="495300" cy="371475"/>
          </a:xfrm>
          <a:prstGeom prst="rect">
            <a:avLst/>
          </a:prstGeom>
          <a:noFill/>
          <a:extLst>
            <a:ext uri="{909E8E84-426E-40DD-AFC4-6F175D3DCCD1}">
              <a14:hiddenFill xmlns:a14="http://schemas.microsoft.com/office/drawing/2010/main">
                <a:solidFill>
                  <a:srgbClr val="FFFFFF"/>
                </a:solidFill>
              </a14:hiddenFill>
            </a:ext>
          </a:extLst>
        </p:spPr>
      </p:pic>
      <p:sp>
        <p:nvSpPr>
          <p:cNvPr id="148497" name="AutoShape 17">
            <a:hlinkClick r:id="" action="ppaction://hlinkshowjump?jump=endshow"/>
          </p:cNvPr>
          <p:cNvSpPr>
            <a:spLocks noChangeArrowheads="1"/>
          </p:cNvSpPr>
          <p:nvPr/>
        </p:nvSpPr>
        <p:spPr bwMode="auto">
          <a:xfrm>
            <a:off x="7991475" y="279400"/>
            <a:ext cx="855663" cy="269875"/>
          </a:xfrm>
          <a:prstGeom prst="roundRect">
            <a:avLst>
              <a:gd name="adj" fmla="val 16667"/>
            </a:avLst>
          </a:prstGeom>
          <a:solidFill>
            <a:srgbClr val="4C6780"/>
          </a:solidFill>
          <a:ln w="9525" algn="ctr">
            <a:solidFill>
              <a:srgbClr val="336699"/>
            </a:solidFill>
            <a:round/>
            <a:headEnd/>
            <a:tailEnd/>
          </a:ln>
          <a:effectLst>
            <a:outerShdw dist="35921" dir="2700000" algn="ctr" rotWithShape="0">
              <a:schemeClr val="bg2"/>
            </a:outerShdw>
          </a:effectLst>
        </p:spPr>
        <p:txBody>
          <a:bodyPr wrap="none" anchor="ctr"/>
          <a:lstStyle/>
          <a:p>
            <a:r>
              <a:rPr lang="es-CO" altLang="es-CO" sz="1400">
                <a:solidFill>
                  <a:schemeClr val="bg1"/>
                </a:solidFill>
                <a:latin typeface="Arial Narrow" pitchFamily="34" charset="0"/>
              </a:rPr>
              <a:t>Cerrar</a:t>
            </a:r>
            <a:endParaRPr lang="es-ES" altLang="es-CO" sz="1400">
              <a:solidFill>
                <a:schemeClr val="bg1"/>
              </a:solidFill>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8484"/>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grpId="0" nodeType="afterEffect">
                                  <p:stCondLst>
                                    <p:cond delay="500"/>
                                  </p:stCondLst>
                                  <p:childTnLst>
                                    <p:set>
                                      <p:cBhvr>
                                        <p:cTn id="9" dur="1" fill="hold">
                                          <p:stCondLst>
                                            <p:cond delay="0"/>
                                          </p:stCondLst>
                                        </p:cTn>
                                        <p:tgtEl>
                                          <p:spTgt spid="148495"/>
                                        </p:tgtEl>
                                        <p:attrNameLst>
                                          <p:attrName>style.visibility</p:attrName>
                                        </p:attrNameLst>
                                      </p:cBhvr>
                                      <p:to>
                                        <p:strVal val="visible"/>
                                      </p:to>
                                    </p:set>
                                    <p:animEffect transition="in" filter="fade">
                                      <p:cBhvr>
                                        <p:cTn id="10" dur="500"/>
                                        <p:tgtEl>
                                          <p:spTgt spid="148495"/>
                                        </p:tgtEl>
                                      </p:cBhvr>
                                    </p:animEffect>
                                  </p:childTnLst>
                                </p:cTn>
                              </p:par>
                              <p:par>
                                <p:cTn id="11" presetID="10" presetClass="entr" presetSubtype="0" fill="hold" nodeType="withEffect">
                                  <p:stCondLst>
                                    <p:cond delay="500"/>
                                  </p:stCondLst>
                                  <p:childTnLst>
                                    <p:set>
                                      <p:cBhvr>
                                        <p:cTn id="12" dur="1" fill="hold">
                                          <p:stCondLst>
                                            <p:cond delay="0"/>
                                          </p:stCondLst>
                                        </p:cTn>
                                        <p:tgtEl>
                                          <p:spTgt spid="148496"/>
                                        </p:tgtEl>
                                        <p:attrNameLst>
                                          <p:attrName>style.visibility</p:attrName>
                                        </p:attrNameLst>
                                      </p:cBhvr>
                                      <p:to>
                                        <p:strVal val="visible"/>
                                      </p:to>
                                    </p:set>
                                    <p:animEffect transition="in" filter="fade">
                                      <p:cBhvr>
                                        <p:cTn id="13" dur="500"/>
                                        <p:tgtEl>
                                          <p:spTgt spid="14849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8497"/>
                                        </p:tgtEl>
                                        <p:attrNameLst>
                                          <p:attrName>style.visibility</p:attrName>
                                        </p:attrNameLst>
                                      </p:cBhvr>
                                      <p:to>
                                        <p:strVal val="visible"/>
                                      </p:to>
                                    </p:set>
                                    <p:animEffect transition="in" filter="fade">
                                      <p:cBhvr>
                                        <p:cTn id="16" dur="500"/>
                                        <p:tgtEl>
                                          <p:spTgt spid="148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95" grpId="0" animBg="1"/>
      <p:bldP spid="148497" grpId="0" animBg="1"/>
    </p:bldLst>
  </p:timing>
</p:sld>
</file>

<file path=ppt/theme/theme1.xml><?xml version="1.0" encoding="utf-8"?>
<a:theme xmlns:a="http://schemas.openxmlformats.org/drawingml/2006/main" name="Elpoderdelovisual">
  <a:themeElements>
    <a:clrScheme name="Elpoderdelovisua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CC6600"/>
      </a:folHlink>
    </a:clrScheme>
    <a:fontScheme name="Elpoderdelovisu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9A6C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CO" sz="1800" b="0" i="0" u="none" strike="noStrike" cap="none" normalizeH="0" baseline="0" smtClean="0">
            <a:ln>
              <a:noFill/>
            </a:ln>
            <a:solidFill>
              <a:schemeClr val="tx1"/>
            </a:solidFill>
            <a:effectLst/>
            <a:latin typeface="Gigi" pitchFamily="82" charset="0"/>
          </a:defRPr>
        </a:defPPr>
      </a:lstStyle>
    </a:spDef>
    <a:lnDef>
      <a:spPr bwMode="auto">
        <a:xfrm>
          <a:off x="0" y="0"/>
          <a:ext cx="1" cy="1"/>
        </a:xfrm>
        <a:custGeom>
          <a:avLst/>
          <a:gdLst/>
          <a:ahLst/>
          <a:cxnLst/>
          <a:rect l="0" t="0" r="0" b="0"/>
          <a:pathLst/>
        </a:custGeom>
        <a:solidFill>
          <a:srgbClr val="89A6C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altLang="es-CO" sz="1800" b="0" i="0" u="none" strike="noStrike" cap="none" normalizeH="0" baseline="0" smtClean="0">
            <a:ln>
              <a:noFill/>
            </a:ln>
            <a:solidFill>
              <a:schemeClr val="tx1"/>
            </a:solidFill>
            <a:effectLst/>
            <a:latin typeface="Gigi" pitchFamily="82" charset="0"/>
          </a:defRPr>
        </a:defPPr>
      </a:lstStyle>
    </a:lnDef>
  </a:objectDefaults>
  <a:extraClrSchemeLst>
    <a:extraClrScheme>
      <a:clrScheme name="Elpoderdelovis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poderdelovis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poderdelovis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poderdelovis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poderdelovis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poderdelovis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poderdelovis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poderdelovis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poderdelovis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poderdelovis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poderdelovis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poderdelovis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poderdelovisua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Elpoderdelovisual</Template>
  <TotalTime>4058</TotalTime>
  <Words>1859</Words>
  <Application>Microsoft Office PowerPoint</Application>
  <PresentationFormat>Presentación en pantalla (4:3)</PresentationFormat>
  <Paragraphs>354</Paragraphs>
  <Slides>66</Slides>
  <Notes>0</Notes>
  <HiddenSlides>0</HiddenSlides>
  <MMClips>2</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66</vt:i4>
      </vt:variant>
    </vt:vector>
  </HeadingPairs>
  <TitlesOfParts>
    <vt:vector size="81" baseType="lpstr">
      <vt:lpstr>Tahoma</vt:lpstr>
      <vt:lpstr>Arial Narrow</vt:lpstr>
      <vt:lpstr>PMingLiU</vt:lpstr>
      <vt:lpstr>Times New Roman</vt:lpstr>
      <vt:lpstr>SimSun</vt:lpstr>
      <vt:lpstr>Harlow Solid Italic</vt:lpstr>
      <vt:lpstr>Colonna MT</vt:lpstr>
      <vt:lpstr>Taipei</vt:lpstr>
      <vt:lpstr>Arial</vt:lpstr>
      <vt:lpstr>Monotype Corsiva</vt:lpstr>
      <vt:lpstr>MS Reference Serif</vt:lpstr>
      <vt:lpstr>Times</vt:lpstr>
      <vt:lpstr>Wingdings</vt:lpstr>
      <vt:lpstr>Gigi</vt:lpstr>
      <vt:lpstr>Elpoderdelovisual</vt:lpstr>
      <vt:lpstr>Presentación de PowerPoint</vt:lpstr>
      <vt:lpstr>Presentación de PowerPoint</vt:lpstr>
      <vt:lpstr>Presentación de PowerPoint</vt:lpstr>
      <vt:lpstr>Diseñe una presentación LEGIBLE:</vt:lpstr>
      <vt:lpstr>Haga  el texto Grande</vt:lpstr>
      <vt:lpstr>Haga el texto grande</vt:lpstr>
      <vt:lpstr>Haga el texto grande</vt:lpstr>
      <vt:lpstr>Haga el texto grande</vt:lpstr>
      <vt:lpstr>Cuanto menos más…</vt:lpstr>
      <vt:lpstr>Cuanto menos más… comprensión</vt:lpstr>
      <vt:lpstr>Diseñe una presentación sencilla</vt:lpstr>
      <vt:lpstr>Cuanto menos más… comprensión</vt:lpstr>
      <vt:lpstr>Que son los mapas conceptuales</vt:lpstr>
      <vt:lpstr>Presentación de PowerPoint</vt:lpstr>
      <vt:lpstr>Cuál es tu estilo de aprendizaje?</vt:lpstr>
      <vt:lpstr>Presentación de PowerPoint</vt:lpstr>
      <vt:lpstr>Yaser Arafat</vt:lpstr>
      <vt:lpstr>Presentación de PowerPoint</vt:lpstr>
      <vt:lpstr>Diseñe una presentación DIDÁCTICA</vt:lpstr>
      <vt:lpstr>Diseñe una presentación didáctica (ilustraciones)</vt:lpstr>
      <vt:lpstr>Presentación de PowerPoint</vt:lpstr>
      <vt:lpstr>Presentación de PowerPoint</vt:lpstr>
      <vt:lpstr>Presentación de PowerPoint</vt:lpstr>
      <vt:lpstr>Ejemplo de una ilustración Algorítmica. Estas ilustraciones son diagramas donde se plantean posibilidades de acción, rutas críticas, pasos de un procedimiento, demostración de reglas o normas, cartas de flujo de información, etc.</vt:lpstr>
      <vt:lpstr>Ejemplo de una ilustración descriptiva que muestra cómo es un objeto, especialmente cuando es difícil describirlo o comprenderlo en términos verbales.</vt:lpstr>
      <vt:lpstr>Ejemplo de una ilustración Expresiva sobre el hambre. Este tipo de ilustraciones buscan lograr un impacto en el estudiante considerando aspectos de actitud y emoción. </vt:lpstr>
      <vt:lpstr>Ejemplo de una ilustración Construccional de un cloroplasto. Este tipo de ilustraciones es útil cuando se busca explicar los componentes o elementos de un objeto aparato o sistema</vt:lpstr>
      <vt:lpstr>Ejemplo de una ilustración Lógico-matemática sobre un análisis comparativo territorial situado fiscal. Estas ilustraciones son arreglos diagramáticos de conceptos y funciones matemáticos</vt:lpstr>
      <vt:lpstr>Ejemplo de una ilustración de Arreglo de datos.  Estas ilustraciones son comparaciones visuales de datos realizadas por medio de diagramas o tablas.</vt:lpstr>
      <vt:lpstr>Ejemplo de una ilustración Funcional sobre el proceso de la Fotosíntesis.  Estas ilustraciones muestran cómo se realiza un proceso o la organización de un sistema.</vt:lpstr>
      <vt:lpstr>Diseñe una presentación didáctica (sonido)</vt:lpstr>
      <vt:lpstr>Presentación de PowerPoint</vt:lpstr>
      <vt:lpstr>Presentación de PowerPoint</vt:lpstr>
      <vt:lpstr>Diseñe una presentación didáctica (transición)</vt:lpstr>
      <vt:lpstr>Diseñe una presentación CONSISTENTE</vt:lpstr>
      <vt:lpstr>Diseñe una presentación consistente (Mayúsculas)</vt:lpstr>
      <vt:lpstr>Diseñe una presentación consistente (Fuente)</vt:lpstr>
      <vt:lpstr>Diseñe una presentación consistente (Fuente)</vt:lpstr>
      <vt:lpstr>Diseñe una presentación consistente (Fuente)</vt:lpstr>
      <vt:lpstr>Diseñe una presentación consistente (Números)</vt:lpstr>
      <vt:lpstr>Diseñe una presentación consistente (Números)</vt:lpstr>
      <vt:lpstr>Diseñe una presentación consistente (Viñetas)</vt:lpstr>
      <vt:lpstr>Diseñe una presentación consistente (Color)</vt:lpstr>
      <vt:lpstr>Diseñe una presentación consistente (Color)</vt:lpstr>
      <vt:lpstr>Diseñe una presentación consistente (Color)</vt:lpstr>
      <vt:lpstr>Diseñe una presentación consistente (Color)</vt:lpstr>
      <vt:lpstr>Diseñe una presentación consistente  (Colores complementarios)</vt:lpstr>
      <vt:lpstr>Diseñe una presentación consistente (Colores complementarios)</vt:lpstr>
      <vt:lpstr>Diseñe una presentación consistente</vt:lpstr>
      <vt:lpstr>Diseñe una presentación consistente</vt:lpstr>
      <vt:lpstr>Diseñe una presentación consistente</vt:lpstr>
      <vt:lpstr>Diseñe una presentación consistente</vt:lpstr>
      <vt:lpstr>Diseñe una presentación consistente</vt:lpstr>
      <vt:lpstr>Diseñe una presentación consistente</vt:lpstr>
      <vt:lpstr>Diseñe una presentación consistente</vt:lpstr>
      <vt:lpstr>Diseñe una presentación PROGRESIVA</vt:lpstr>
      <vt:lpstr>Diseñe una presentación PROGRESIVA</vt:lpstr>
      <vt:lpstr>Presentación de PowerPoint</vt:lpstr>
      <vt:lpstr>Presentación de PowerPoint</vt:lpstr>
      <vt:lpstr>Presentación de PowerPoint</vt:lpstr>
      <vt:lpstr>En resumen</vt:lpstr>
      <vt:lpstr>Palabras finales</vt:lpstr>
      <vt:lpstr>Palabras finales</vt:lpstr>
      <vt:lpstr>Palabras finales</vt:lpstr>
      <vt:lpstr>¿Quiere saber más?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Amd</dc:creator>
  <cp:lastModifiedBy>cristianfgm</cp:lastModifiedBy>
  <cp:revision>1209</cp:revision>
  <dcterms:created xsi:type="dcterms:W3CDTF">2004-11-07T17:07:43Z</dcterms:created>
  <dcterms:modified xsi:type="dcterms:W3CDTF">2014-10-14T15:02:27Z</dcterms:modified>
</cp:coreProperties>
</file>